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4" r:id="rId4"/>
  </p:sldMasterIdLst>
  <p:notesMasterIdLst>
    <p:notesMasterId r:id="rId23"/>
  </p:notesMasterIdLst>
  <p:handoutMasterIdLst>
    <p:handoutMasterId r:id="rId24"/>
  </p:handoutMasterIdLst>
  <p:sldIdLst>
    <p:sldId id="256" r:id="rId5"/>
    <p:sldId id="262" r:id="rId6"/>
    <p:sldId id="259" r:id="rId7"/>
    <p:sldId id="263" r:id="rId8"/>
    <p:sldId id="260" r:id="rId9"/>
    <p:sldId id="261" r:id="rId10"/>
    <p:sldId id="265" r:id="rId11"/>
    <p:sldId id="273" r:id="rId12"/>
    <p:sldId id="266" r:id="rId13"/>
    <p:sldId id="267" r:id="rId14"/>
    <p:sldId id="268" r:id="rId15"/>
    <p:sldId id="270" r:id="rId16"/>
    <p:sldId id="271" r:id="rId17"/>
    <p:sldId id="272" r:id="rId18"/>
    <p:sldId id="264" r:id="rId19"/>
    <p:sldId id="275" r:id="rId20"/>
    <p:sldId id="269" r:id="rId21"/>
    <p:sldId id="27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A5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2" autoAdjust="0"/>
  </p:normalViewPr>
  <p:slideViewPr>
    <p:cSldViewPr snapToGrid="0">
      <p:cViewPr>
        <p:scale>
          <a:sx n="85" d="100"/>
          <a:sy n="85" d="100"/>
        </p:scale>
        <p:origin x="590" y="58"/>
      </p:cViewPr>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leena Maria Thomas" userId="56948ce74e354b86" providerId="LiveId" clId="{9C648931-FA2E-4174-A3AC-465770D34497}"/>
    <pc:docChg chg="undo custSel addSld modSld sldOrd">
      <pc:chgData name="Jaleena Maria Thomas" userId="56948ce74e354b86" providerId="LiveId" clId="{9C648931-FA2E-4174-A3AC-465770D34497}" dt="2023-06-01T07:15:34.316" v="728" actId="20577"/>
      <pc:docMkLst>
        <pc:docMk/>
      </pc:docMkLst>
      <pc:sldChg chg="addSp modSp mod">
        <pc:chgData name="Jaleena Maria Thomas" userId="56948ce74e354b86" providerId="LiveId" clId="{9C648931-FA2E-4174-A3AC-465770D34497}" dt="2023-06-01T03:11:20.371" v="517" actId="207"/>
        <pc:sldMkLst>
          <pc:docMk/>
          <pc:sldMk cId="2745828918" sldId="256"/>
        </pc:sldMkLst>
        <pc:spChg chg="add mod">
          <ac:chgData name="Jaleena Maria Thomas" userId="56948ce74e354b86" providerId="LiveId" clId="{9C648931-FA2E-4174-A3AC-465770D34497}" dt="2023-06-01T03:11:20.371" v="517" actId="207"/>
          <ac:spMkLst>
            <pc:docMk/>
            <pc:sldMk cId="2745828918" sldId="256"/>
            <ac:spMk id="3" creationId="{5C9F3F3C-E18B-8E57-7724-410F94B085FE}"/>
          </ac:spMkLst>
        </pc:spChg>
      </pc:sldChg>
      <pc:sldChg chg="modSp mod">
        <pc:chgData name="Jaleena Maria Thomas" userId="56948ce74e354b86" providerId="LiveId" clId="{9C648931-FA2E-4174-A3AC-465770D34497}" dt="2023-06-01T04:18:54.025" v="563" actId="20577"/>
        <pc:sldMkLst>
          <pc:docMk/>
          <pc:sldMk cId="2552862203" sldId="259"/>
        </pc:sldMkLst>
        <pc:spChg chg="mod">
          <ac:chgData name="Jaleena Maria Thomas" userId="56948ce74e354b86" providerId="LiveId" clId="{9C648931-FA2E-4174-A3AC-465770D34497}" dt="2023-06-01T04:18:54.025" v="563" actId="20577"/>
          <ac:spMkLst>
            <pc:docMk/>
            <pc:sldMk cId="2552862203" sldId="259"/>
            <ac:spMk id="4" creationId="{5B5257F6-0F2C-BDCD-2E73-C114B8FF1BFE}"/>
          </ac:spMkLst>
        </pc:spChg>
      </pc:sldChg>
      <pc:sldChg chg="modSp mod">
        <pc:chgData name="Jaleena Maria Thomas" userId="56948ce74e354b86" providerId="LiveId" clId="{9C648931-FA2E-4174-A3AC-465770D34497}" dt="2023-06-01T07:15:34.316" v="728" actId="20577"/>
        <pc:sldMkLst>
          <pc:docMk/>
          <pc:sldMk cId="1396896027" sldId="260"/>
        </pc:sldMkLst>
        <pc:spChg chg="mod">
          <ac:chgData name="Jaleena Maria Thomas" userId="56948ce74e354b86" providerId="LiveId" clId="{9C648931-FA2E-4174-A3AC-465770D34497}" dt="2023-06-01T07:15:34.316" v="728" actId="20577"/>
          <ac:spMkLst>
            <pc:docMk/>
            <pc:sldMk cId="1396896027" sldId="260"/>
            <ac:spMk id="5" creationId="{36E7629B-BEC7-8D08-13B7-CFF07C588663}"/>
          </ac:spMkLst>
        </pc:spChg>
        <pc:picChg chg="mod">
          <ac:chgData name="Jaleena Maria Thomas" userId="56948ce74e354b86" providerId="LiveId" clId="{9C648931-FA2E-4174-A3AC-465770D34497}" dt="2023-06-01T07:15:27.907" v="693" actId="1076"/>
          <ac:picMkLst>
            <pc:docMk/>
            <pc:sldMk cId="1396896027" sldId="260"/>
            <ac:picMk id="11" creationId="{93C13FAF-C08D-17CD-94BD-6ACF95ACAE38}"/>
          </ac:picMkLst>
        </pc:picChg>
        <pc:picChg chg="mod">
          <ac:chgData name="Jaleena Maria Thomas" userId="56948ce74e354b86" providerId="LiveId" clId="{9C648931-FA2E-4174-A3AC-465770D34497}" dt="2023-06-01T07:15:17.731" v="691" actId="1076"/>
          <ac:picMkLst>
            <pc:docMk/>
            <pc:sldMk cId="1396896027" sldId="260"/>
            <ac:picMk id="15" creationId="{78698278-72CA-DECB-AF2F-574C77B56F09}"/>
          </ac:picMkLst>
        </pc:picChg>
        <pc:picChg chg="mod">
          <ac:chgData name="Jaleena Maria Thomas" userId="56948ce74e354b86" providerId="LiveId" clId="{9C648931-FA2E-4174-A3AC-465770D34497}" dt="2023-06-01T07:15:12.647" v="690" actId="1076"/>
          <ac:picMkLst>
            <pc:docMk/>
            <pc:sldMk cId="1396896027" sldId="260"/>
            <ac:picMk id="16" creationId="{CB899E0E-39C1-B286-AF67-534D7329C394}"/>
          </ac:picMkLst>
        </pc:picChg>
      </pc:sldChg>
      <pc:sldChg chg="modSp mod">
        <pc:chgData name="Jaleena Maria Thomas" userId="56948ce74e354b86" providerId="LiveId" clId="{9C648931-FA2E-4174-A3AC-465770D34497}" dt="2023-05-31T18:30:18.043" v="443" actId="113"/>
        <pc:sldMkLst>
          <pc:docMk/>
          <pc:sldMk cId="295816944" sldId="261"/>
        </pc:sldMkLst>
        <pc:spChg chg="mod">
          <ac:chgData name="Jaleena Maria Thomas" userId="56948ce74e354b86" providerId="LiveId" clId="{9C648931-FA2E-4174-A3AC-465770D34497}" dt="2023-05-31T18:30:18.043" v="443" actId="113"/>
          <ac:spMkLst>
            <pc:docMk/>
            <pc:sldMk cId="295816944" sldId="261"/>
            <ac:spMk id="3" creationId="{EF6083A9-53C1-4358-80D7-727411C121D9}"/>
          </ac:spMkLst>
        </pc:spChg>
      </pc:sldChg>
      <pc:sldChg chg="modSp mod">
        <pc:chgData name="Jaleena Maria Thomas" userId="56948ce74e354b86" providerId="LiveId" clId="{9C648931-FA2E-4174-A3AC-465770D34497}" dt="2023-05-31T17:50:16.299" v="284" actId="1036"/>
        <pc:sldMkLst>
          <pc:docMk/>
          <pc:sldMk cId="1115916446" sldId="262"/>
        </pc:sldMkLst>
        <pc:spChg chg="mod">
          <ac:chgData name="Jaleena Maria Thomas" userId="56948ce74e354b86" providerId="LiveId" clId="{9C648931-FA2E-4174-A3AC-465770D34497}" dt="2023-05-31T17:20:53.245" v="280"/>
          <ac:spMkLst>
            <pc:docMk/>
            <pc:sldMk cId="1115916446" sldId="262"/>
            <ac:spMk id="6" creationId="{2E7E392C-45A2-B5E0-3F59-25EC538E0B0C}"/>
          </ac:spMkLst>
        </pc:spChg>
        <pc:picChg chg="mod">
          <ac:chgData name="Jaleena Maria Thomas" userId="56948ce74e354b86" providerId="LiveId" clId="{9C648931-FA2E-4174-A3AC-465770D34497}" dt="2023-05-31T17:50:16.299" v="284" actId="1036"/>
          <ac:picMkLst>
            <pc:docMk/>
            <pc:sldMk cId="1115916446" sldId="262"/>
            <ac:picMk id="5" creationId="{DC582F7A-0108-4267-A3E3-CA43CDA209C6}"/>
          </ac:picMkLst>
        </pc:picChg>
      </pc:sldChg>
      <pc:sldChg chg="modSp mod">
        <pc:chgData name="Jaleena Maria Thomas" userId="56948ce74e354b86" providerId="LiveId" clId="{9C648931-FA2E-4174-A3AC-465770D34497}" dt="2023-06-01T06:39:41.414" v="680" actId="20577"/>
        <pc:sldMkLst>
          <pc:docMk/>
          <pc:sldMk cId="1043105067" sldId="263"/>
        </pc:sldMkLst>
        <pc:spChg chg="mod">
          <ac:chgData name="Jaleena Maria Thomas" userId="56948ce74e354b86" providerId="LiveId" clId="{9C648931-FA2E-4174-A3AC-465770D34497}" dt="2023-05-31T18:17:21.929" v="403" actId="1038"/>
          <ac:spMkLst>
            <pc:docMk/>
            <pc:sldMk cId="1043105067" sldId="263"/>
            <ac:spMk id="5" creationId="{CD9A8F83-2DF7-92C7-D1E3-4C46FCF452C4}"/>
          </ac:spMkLst>
        </pc:spChg>
        <pc:graphicFrameChg chg="mod">
          <ac:chgData name="Jaleena Maria Thomas" userId="56948ce74e354b86" providerId="LiveId" clId="{9C648931-FA2E-4174-A3AC-465770D34497}" dt="2023-06-01T06:39:41.414" v="680" actId="20577"/>
          <ac:graphicFrameMkLst>
            <pc:docMk/>
            <pc:sldMk cId="1043105067" sldId="263"/>
            <ac:graphicFrameMk id="17" creationId="{140C85AD-8D24-C249-D870-657A27C12903}"/>
          </ac:graphicFrameMkLst>
        </pc:graphicFrameChg>
      </pc:sldChg>
      <pc:sldChg chg="addSp delSp modSp mod">
        <pc:chgData name="Jaleena Maria Thomas" userId="56948ce74e354b86" providerId="LiveId" clId="{9C648931-FA2E-4174-A3AC-465770D34497}" dt="2023-06-01T06:30:30.779" v="618" actId="20577"/>
        <pc:sldMkLst>
          <pc:docMk/>
          <pc:sldMk cId="998653758" sldId="264"/>
        </pc:sldMkLst>
        <pc:spChg chg="add mod">
          <ac:chgData name="Jaleena Maria Thomas" userId="56948ce74e354b86" providerId="LiveId" clId="{9C648931-FA2E-4174-A3AC-465770D34497}" dt="2023-05-31T17:05:07.609" v="200" actId="14100"/>
          <ac:spMkLst>
            <pc:docMk/>
            <pc:sldMk cId="998653758" sldId="264"/>
            <ac:spMk id="2" creationId="{EDD4C077-369E-A03B-3318-C61BC717D63B}"/>
          </ac:spMkLst>
        </pc:spChg>
        <pc:spChg chg="del mod">
          <ac:chgData name="Jaleena Maria Thomas" userId="56948ce74e354b86" providerId="LiveId" clId="{9C648931-FA2E-4174-A3AC-465770D34497}" dt="2023-05-31T17:04:13.846" v="192"/>
          <ac:spMkLst>
            <pc:docMk/>
            <pc:sldMk cId="998653758" sldId="264"/>
            <ac:spMk id="6" creationId="{A0BF8969-68F4-A968-8BA4-0083E551DF47}"/>
          </ac:spMkLst>
        </pc:spChg>
        <pc:graphicFrameChg chg="mod">
          <ac:chgData name="Jaleena Maria Thomas" userId="56948ce74e354b86" providerId="LiveId" clId="{9C648931-FA2E-4174-A3AC-465770D34497}" dt="2023-06-01T06:30:30.779" v="618" actId="20577"/>
          <ac:graphicFrameMkLst>
            <pc:docMk/>
            <pc:sldMk cId="998653758" sldId="264"/>
            <ac:graphicFrameMk id="5" creationId="{4F0A9BAE-2C78-C62A-7439-719FE25AF6F1}"/>
          </ac:graphicFrameMkLst>
        </pc:graphicFrameChg>
      </pc:sldChg>
      <pc:sldChg chg="modSp mod">
        <pc:chgData name="Jaleena Maria Thomas" userId="56948ce74e354b86" providerId="LiveId" clId="{9C648931-FA2E-4174-A3AC-465770D34497}" dt="2023-06-01T07:01:30.996" v="681" actId="20577"/>
        <pc:sldMkLst>
          <pc:docMk/>
          <pc:sldMk cId="2599029097" sldId="265"/>
        </pc:sldMkLst>
        <pc:spChg chg="mod">
          <ac:chgData name="Jaleena Maria Thomas" userId="56948ce74e354b86" providerId="LiveId" clId="{9C648931-FA2E-4174-A3AC-465770D34497}" dt="2023-06-01T07:01:30.996" v="681" actId="20577"/>
          <ac:spMkLst>
            <pc:docMk/>
            <pc:sldMk cId="2599029097" sldId="265"/>
            <ac:spMk id="3" creationId="{EF6083A9-53C1-4358-80D7-727411C121D9}"/>
          </ac:spMkLst>
        </pc:spChg>
      </pc:sldChg>
      <pc:sldChg chg="modSp mod">
        <pc:chgData name="Jaleena Maria Thomas" userId="56948ce74e354b86" providerId="LiveId" clId="{9C648931-FA2E-4174-A3AC-465770D34497}" dt="2023-05-31T18:35:31.727" v="478" actId="113"/>
        <pc:sldMkLst>
          <pc:docMk/>
          <pc:sldMk cId="2694447383" sldId="266"/>
        </pc:sldMkLst>
        <pc:spChg chg="mod">
          <ac:chgData name="Jaleena Maria Thomas" userId="56948ce74e354b86" providerId="LiveId" clId="{9C648931-FA2E-4174-A3AC-465770D34497}" dt="2023-05-31T18:35:31.727" v="478" actId="113"/>
          <ac:spMkLst>
            <pc:docMk/>
            <pc:sldMk cId="2694447383" sldId="266"/>
            <ac:spMk id="2" creationId="{72110722-2775-4A70-8182-7C215D42C9B2}"/>
          </ac:spMkLst>
        </pc:spChg>
        <pc:spChg chg="mod">
          <ac:chgData name="Jaleena Maria Thomas" userId="56948ce74e354b86" providerId="LiveId" clId="{9C648931-FA2E-4174-A3AC-465770D34497}" dt="2023-05-31T16:31:40.226" v="143" actId="20577"/>
          <ac:spMkLst>
            <pc:docMk/>
            <pc:sldMk cId="2694447383" sldId="266"/>
            <ac:spMk id="4" creationId="{5B5257F6-0F2C-BDCD-2E73-C114B8FF1BFE}"/>
          </ac:spMkLst>
        </pc:spChg>
      </pc:sldChg>
      <pc:sldChg chg="addSp delSp modSp mod">
        <pc:chgData name="Jaleena Maria Thomas" userId="56948ce74e354b86" providerId="LiveId" clId="{9C648931-FA2E-4174-A3AC-465770D34497}" dt="2023-05-31T16:59:58.435" v="159" actId="14100"/>
        <pc:sldMkLst>
          <pc:docMk/>
          <pc:sldMk cId="1647287370" sldId="267"/>
        </pc:sldMkLst>
        <pc:spChg chg="mod">
          <ac:chgData name="Jaleena Maria Thomas" userId="56948ce74e354b86" providerId="LiveId" clId="{9C648931-FA2E-4174-A3AC-465770D34497}" dt="2023-05-31T16:58:41.024" v="152" actId="20577"/>
          <ac:spMkLst>
            <pc:docMk/>
            <pc:sldMk cId="1647287370" sldId="267"/>
            <ac:spMk id="6" creationId="{349A5276-4D9E-3859-F260-B5082CCE0D0A}"/>
          </ac:spMkLst>
        </pc:spChg>
        <pc:picChg chg="del">
          <ac:chgData name="Jaleena Maria Thomas" userId="56948ce74e354b86" providerId="LiveId" clId="{9C648931-FA2E-4174-A3AC-465770D34497}" dt="2023-05-31T16:37:50.353" v="149" actId="478"/>
          <ac:picMkLst>
            <pc:docMk/>
            <pc:sldMk cId="1647287370" sldId="267"/>
            <ac:picMk id="7" creationId="{5A13D255-3B21-5480-D3BD-1F2768975DB3}"/>
          </ac:picMkLst>
        </pc:picChg>
        <pc:picChg chg="add mod modCrop">
          <ac:chgData name="Jaleena Maria Thomas" userId="56948ce74e354b86" providerId="LiveId" clId="{9C648931-FA2E-4174-A3AC-465770D34497}" dt="2023-05-31T16:59:58.435" v="159" actId="14100"/>
          <ac:picMkLst>
            <pc:docMk/>
            <pc:sldMk cId="1647287370" sldId="267"/>
            <ac:picMk id="8" creationId="{1099922E-55A2-4C44-68A9-8643CB081B53}"/>
          </ac:picMkLst>
        </pc:picChg>
        <pc:picChg chg="del">
          <ac:chgData name="Jaleena Maria Thomas" userId="56948ce74e354b86" providerId="LiveId" clId="{9C648931-FA2E-4174-A3AC-465770D34497}" dt="2023-05-31T16:37:53.023" v="150" actId="478"/>
          <ac:picMkLst>
            <pc:docMk/>
            <pc:sldMk cId="1647287370" sldId="267"/>
            <ac:picMk id="9" creationId="{8819CB5B-21AF-D95F-CA4D-F5C343D8DFDD}"/>
          </ac:picMkLst>
        </pc:picChg>
      </pc:sldChg>
      <pc:sldChg chg="delSp modSp mod">
        <pc:chgData name="Jaleena Maria Thomas" userId="56948ce74e354b86" providerId="LiveId" clId="{9C648931-FA2E-4174-A3AC-465770D34497}" dt="2023-05-31T17:00:39.555" v="167" actId="1076"/>
        <pc:sldMkLst>
          <pc:docMk/>
          <pc:sldMk cId="1382842832" sldId="268"/>
        </pc:sldMkLst>
        <pc:picChg chg="mod">
          <ac:chgData name="Jaleena Maria Thomas" userId="56948ce74e354b86" providerId="LiveId" clId="{9C648931-FA2E-4174-A3AC-465770D34497}" dt="2023-05-31T17:00:39.555" v="167" actId="1076"/>
          <ac:picMkLst>
            <pc:docMk/>
            <pc:sldMk cId="1382842832" sldId="268"/>
            <ac:picMk id="7" creationId="{5A13D255-3B21-5480-D3BD-1F2768975DB3}"/>
          </ac:picMkLst>
        </pc:picChg>
        <pc:picChg chg="del mod">
          <ac:chgData name="Jaleena Maria Thomas" userId="56948ce74e354b86" providerId="LiveId" clId="{9C648931-FA2E-4174-A3AC-465770D34497}" dt="2023-05-31T17:00:15.698" v="161" actId="478"/>
          <ac:picMkLst>
            <pc:docMk/>
            <pc:sldMk cId="1382842832" sldId="268"/>
            <ac:picMk id="8" creationId="{CE519C16-D4B3-2657-99B6-DA45752618FE}"/>
          </ac:picMkLst>
        </pc:picChg>
        <pc:picChg chg="del">
          <ac:chgData name="Jaleena Maria Thomas" userId="56948ce74e354b86" providerId="LiveId" clId="{9C648931-FA2E-4174-A3AC-465770D34497}" dt="2023-05-31T16:37:27.667" v="145" actId="478"/>
          <ac:picMkLst>
            <pc:docMk/>
            <pc:sldMk cId="1382842832" sldId="268"/>
            <ac:picMk id="9" creationId="{8819CB5B-21AF-D95F-CA4D-F5C343D8DFDD}"/>
          </ac:picMkLst>
        </pc:picChg>
        <pc:picChg chg="del">
          <ac:chgData name="Jaleena Maria Thomas" userId="56948ce74e354b86" providerId="LiveId" clId="{9C648931-FA2E-4174-A3AC-465770D34497}" dt="2023-05-31T16:37:21.639" v="144" actId="478"/>
          <ac:picMkLst>
            <pc:docMk/>
            <pc:sldMk cId="1382842832" sldId="268"/>
            <ac:picMk id="11" creationId="{971E07EF-5129-611D-529A-1E05553C11A2}"/>
          </ac:picMkLst>
        </pc:picChg>
      </pc:sldChg>
      <pc:sldChg chg="modSp mod">
        <pc:chgData name="Jaleena Maria Thomas" userId="56948ce74e354b86" providerId="LiveId" clId="{9C648931-FA2E-4174-A3AC-465770D34497}" dt="2023-06-01T06:33:51.240" v="668" actId="20577"/>
        <pc:sldMkLst>
          <pc:docMk/>
          <pc:sldMk cId="1837060979" sldId="269"/>
        </pc:sldMkLst>
        <pc:spChg chg="mod">
          <ac:chgData name="Jaleena Maria Thomas" userId="56948ce74e354b86" providerId="LiveId" clId="{9C648931-FA2E-4174-A3AC-465770D34497}" dt="2023-06-01T06:33:51.240" v="668" actId="20577"/>
          <ac:spMkLst>
            <pc:docMk/>
            <pc:sldMk cId="1837060979" sldId="269"/>
            <ac:spMk id="3" creationId="{EF6083A9-53C1-4358-80D7-727411C121D9}"/>
          </ac:spMkLst>
        </pc:spChg>
      </pc:sldChg>
      <pc:sldChg chg="addSp delSp modSp add mod">
        <pc:chgData name="Jaleena Maria Thomas" userId="56948ce74e354b86" providerId="LiveId" clId="{9C648931-FA2E-4174-A3AC-465770D34497}" dt="2023-05-31T17:01:44.589" v="175" actId="1076"/>
        <pc:sldMkLst>
          <pc:docMk/>
          <pc:sldMk cId="4130705734" sldId="270"/>
        </pc:sldMkLst>
        <pc:picChg chg="del">
          <ac:chgData name="Jaleena Maria Thomas" userId="56948ce74e354b86" providerId="LiveId" clId="{9C648931-FA2E-4174-A3AC-465770D34497}" dt="2023-05-31T17:00:52.128" v="169" actId="478"/>
          <ac:picMkLst>
            <pc:docMk/>
            <pc:sldMk cId="4130705734" sldId="270"/>
            <ac:picMk id="7" creationId="{5A13D255-3B21-5480-D3BD-1F2768975DB3}"/>
          </ac:picMkLst>
        </pc:picChg>
        <pc:picChg chg="add mod modCrop">
          <ac:chgData name="Jaleena Maria Thomas" userId="56948ce74e354b86" providerId="LiveId" clId="{9C648931-FA2E-4174-A3AC-465770D34497}" dt="2023-05-31T17:01:44.589" v="175" actId="1076"/>
          <ac:picMkLst>
            <pc:docMk/>
            <pc:sldMk cId="4130705734" sldId="270"/>
            <ac:picMk id="8" creationId="{9C4A6D9A-EE2A-FABA-466C-3833481550F4}"/>
          </ac:picMkLst>
        </pc:picChg>
      </pc:sldChg>
      <pc:sldChg chg="addSp delSp modSp add mod">
        <pc:chgData name="Jaleena Maria Thomas" userId="56948ce74e354b86" providerId="LiveId" clId="{9C648931-FA2E-4174-A3AC-465770D34497}" dt="2023-05-31T17:02:48.852" v="182" actId="1076"/>
        <pc:sldMkLst>
          <pc:docMk/>
          <pc:sldMk cId="3591353776" sldId="271"/>
        </pc:sldMkLst>
        <pc:picChg chg="add mod modCrop">
          <ac:chgData name="Jaleena Maria Thomas" userId="56948ce74e354b86" providerId="LiveId" clId="{9C648931-FA2E-4174-A3AC-465770D34497}" dt="2023-05-31T17:02:48.852" v="182" actId="1076"/>
          <ac:picMkLst>
            <pc:docMk/>
            <pc:sldMk cId="3591353776" sldId="271"/>
            <ac:picMk id="7" creationId="{932E649A-08B3-0EF9-510C-6B5E1AAD9367}"/>
          </ac:picMkLst>
        </pc:picChg>
        <pc:picChg chg="del">
          <ac:chgData name="Jaleena Maria Thomas" userId="56948ce74e354b86" providerId="LiveId" clId="{9C648931-FA2E-4174-A3AC-465770D34497}" dt="2023-05-31T17:02:10.466" v="177" actId="478"/>
          <ac:picMkLst>
            <pc:docMk/>
            <pc:sldMk cId="3591353776" sldId="271"/>
            <ac:picMk id="8" creationId="{9C4A6D9A-EE2A-FABA-466C-3833481550F4}"/>
          </ac:picMkLst>
        </pc:picChg>
      </pc:sldChg>
      <pc:sldChg chg="addSp delSp modSp add mod">
        <pc:chgData name="Jaleena Maria Thomas" userId="56948ce74e354b86" providerId="LiveId" clId="{9C648931-FA2E-4174-A3AC-465770D34497}" dt="2023-05-31T17:03:57.506" v="189" actId="1076"/>
        <pc:sldMkLst>
          <pc:docMk/>
          <pc:sldMk cId="180869219" sldId="272"/>
        </pc:sldMkLst>
        <pc:picChg chg="del">
          <ac:chgData name="Jaleena Maria Thomas" userId="56948ce74e354b86" providerId="LiveId" clId="{9C648931-FA2E-4174-A3AC-465770D34497}" dt="2023-05-31T17:03:23.950" v="184" actId="478"/>
          <ac:picMkLst>
            <pc:docMk/>
            <pc:sldMk cId="180869219" sldId="272"/>
            <ac:picMk id="7" creationId="{932E649A-08B3-0EF9-510C-6B5E1AAD9367}"/>
          </ac:picMkLst>
        </pc:picChg>
        <pc:picChg chg="add mod modCrop">
          <ac:chgData name="Jaleena Maria Thomas" userId="56948ce74e354b86" providerId="LiveId" clId="{9C648931-FA2E-4174-A3AC-465770D34497}" dt="2023-05-31T17:03:57.506" v="189" actId="1076"/>
          <ac:picMkLst>
            <pc:docMk/>
            <pc:sldMk cId="180869219" sldId="272"/>
            <ac:picMk id="8" creationId="{99E133B1-E750-EE71-D3A6-BEA959727309}"/>
          </ac:picMkLst>
        </pc:picChg>
      </pc:sldChg>
      <pc:sldChg chg="addSp delSp modSp add mod ord">
        <pc:chgData name="Jaleena Maria Thomas" userId="56948ce74e354b86" providerId="LiveId" clId="{9C648931-FA2E-4174-A3AC-465770D34497}" dt="2023-05-31T17:10:28.372" v="246" actId="14100"/>
        <pc:sldMkLst>
          <pc:docMk/>
          <pc:sldMk cId="1113161985" sldId="273"/>
        </pc:sldMkLst>
        <pc:spChg chg="del">
          <ac:chgData name="Jaleena Maria Thomas" userId="56948ce74e354b86" providerId="LiveId" clId="{9C648931-FA2E-4174-A3AC-465770D34497}" dt="2023-05-31T17:09:41.837" v="237" actId="478"/>
          <ac:spMkLst>
            <pc:docMk/>
            <pc:sldMk cId="1113161985" sldId="273"/>
            <ac:spMk id="5" creationId="{CD9A8F83-2DF7-92C7-D1E3-4C46FCF452C4}"/>
          </ac:spMkLst>
        </pc:spChg>
        <pc:spChg chg="mod">
          <ac:chgData name="Jaleena Maria Thomas" userId="56948ce74e354b86" providerId="LiveId" clId="{9C648931-FA2E-4174-A3AC-465770D34497}" dt="2023-05-31T17:10:16.305" v="244" actId="1076"/>
          <ac:spMkLst>
            <pc:docMk/>
            <pc:sldMk cId="1113161985" sldId="273"/>
            <ac:spMk id="6" creationId="{349A5276-4D9E-3859-F260-B5082CCE0D0A}"/>
          </ac:spMkLst>
        </pc:spChg>
        <pc:graphicFrameChg chg="del">
          <ac:chgData name="Jaleena Maria Thomas" userId="56948ce74e354b86" providerId="LiveId" clId="{9C648931-FA2E-4174-A3AC-465770D34497}" dt="2023-05-31T17:09:00.960" v="221" actId="478"/>
          <ac:graphicFrameMkLst>
            <pc:docMk/>
            <pc:sldMk cId="1113161985" sldId="273"/>
            <ac:graphicFrameMk id="17" creationId="{140C85AD-8D24-C249-D870-657A27C12903}"/>
          </ac:graphicFrameMkLst>
        </pc:graphicFrameChg>
        <pc:picChg chg="del">
          <ac:chgData name="Jaleena Maria Thomas" userId="56948ce74e354b86" providerId="LiveId" clId="{9C648931-FA2E-4174-A3AC-465770D34497}" dt="2023-05-31T17:09:45.359" v="238" actId="478"/>
          <ac:picMkLst>
            <pc:docMk/>
            <pc:sldMk cId="1113161985" sldId="273"/>
            <ac:picMk id="4" creationId="{68D09DCB-9C24-B3AE-E2AF-2B0B4B19802E}"/>
          </ac:picMkLst>
        </pc:picChg>
        <pc:picChg chg="add mod">
          <ac:chgData name="Jaleena Maria Thomas" userId="56948ce74e354b86" providerId="LiveId" clId="{9C648931-FA2E-4174-A3AC-465770D34497}" dt="2023-05-31T17:10:28.372" v="246" actId="14100"/>
          <ac:picMkLst>
            <pc:docMk/>
            <pc:sldMk cId="1113161985" sldId="273"/>
            <ac:picMk id="7" creationId="{4EA4DE06-CB8D-4F03-1B94-E6A0B14C1996}"/>
          </ac:picMkLst>
        </pc:picChg>
      </pc:sldChg>
      <pc:sldChg chg="addSp delSp modSp add mod ord">
        <pc:chgData name="Jaleena Maria Thomas" userId="56948ce74e354b86" providerId="LiveId" clId="{9C648931-FA2E-4174-A3AC-465770D34497}" dt="2023-06-01T03:56:20.591" v="524" actId="1076"/>
        <pc:sldMkLst>
          <pc:docMk/>
          <pc:sldMk cId="360337606" sldId="274"/>
        </pc:sldMkLst>
        <pc:spChg chg="add mod">
          <ac:chgData name="Jaleena Maria Thomas" userId="56948ce74e354b86" providerId="LiveId" clId="{9C648931-FA2E-4174-A3AC-465770D34497}" dt="2023-06-01T03:56:20.591" v="524" actId="1076"/>
          <ac:spMkLst>
            <pc:docMk/>
            <pc:sldMk cId="360337606" sldId="274"/>
            <ac:spMk id="2" creationId="{5234835F-9365-73D3-8FA4-55A9F1AE7C96}"/>
          </ac:spMkLst>
        </pc:spChg>
        <pc:spChg chg="mod">
          <ac:chgData name="Jaleena Maria Thomas" userId="56948ce74e354b86" providerId="LiveId" clId="{9C648931-FA2E-4174-A3AC-465770D34497}" dt="2023-06-01T03:56:05.921" v="522" actId="1076"/>
          <ac:spMkLst>
            <pc:docMk/>
            <pc:sldMk cId="360337606" sldId="274"/>
            <ac:spMk id="5" creationId="{CD9A8F83-2DF7-92C7-D1E3-4C46FCF452C4}"/>
          </ac:spMkLst>
        </pc:spChg>
        <pc:spChg chg="del mod">
          <ac:chgData name="Jaleena Maria Thomas" userId="56948ce74e354b86" providerId="LiveId" clId="{9C648931-FA2E-4174-A3AC-465770D34497}" dt="2023-05-31T17:13:31.269" v="253" actId="478"/>
          <ac:spMkLst>
            <pc:docMk/>
            <pc:sldMk cId="360337606" sldId="274"/>
            <ac:spMk id="6" creationId="{349A5276-4D9E-3859-F260-B5082CCE0D0A}"/>
          </ac:spMkLst>
        </pc:spChg>
        <pc:graphicFrameChg chg="del mod">
          <ac:chgData name="Jaleena Maria Thomas" userId="56948ce74e354b86" providerId="LiveId" clId="{9C648931-FA2E-4174-A3AC-465770D34497}" dt="2023-05-31T17:13:21.036" v="251" actId="478"/>
          <ac:graphicFrameMkLst>
            <pc:docMk/>
            <pc:sldMk cId="360337606" sldId="274"/>
            <ac:graphicFrameMk id="17" creationId="{140C85AD-8D24-C249-D870-657A27C12903}"/>
          </ac:graphicFrameMkLst>
        </pc:graphicFrameChg>
        <pc:picChg chg="mod">
          <ac:chgData name="Jaleena Maria Thomas" userId="56948ce74e354b86" providerId="LiveId" clId="{9C648931-FA2E-4174-A3AC-465770D34497}" dt="2023-06-01T03:56:14.420" v="523" actId="1076"/>
          <ac:picMkLst>
            <pc:docMk/>
            <pc:sldMk cId="360337606" sldId="274"/>
            <ac:picMk id="4" creationId="{68D09DCB-9C24-B3AE-E2AF-2B0B4B19802E}"/>
          </ac:picMkLst>
        </pc:picChg>
      </pc:sldChg>
      <pc:sldChg chg="addSp delSp modSp add mod">
        <pc:chgData name="Jaleena Maria Thomas" userId="56948ce74e354b86" providerId="LiveId" clId="{9C648931-FA2E-4174-A3AC-465770D34497}" dt="2023-06-01T06:04:36.994" v="617" actId="207"/>
        <pc:sldMkLst>
          <pc:docMk/>
          <pc:sldMk cId="647969996" sldId="275"/>
        </pc:sldMkLst>
        <pc:spChg chg="mod">
          <ac:chgData name="Jaleena Maria Thomas" userId="56948ce74e354b86" providerId="LiveId" clId="{9C648931-FA2E-4174-A3AC-465770D34497}" dt="2023-06-01T04:28:19.209" v="591" actId="207"/>
          <ac:spMkLst>
            <pc:docMk/>
            <pc:sldMk cId="647969996" sldId="275"/>
            <ac:spMk id="2" creationId="{EDD4C077-369E-A03B-3318-C61BC717D63B}"/>
          </ac:spMkLst>
        </pc:spChg>
        <pc:spChg chg="add mod">
          <ac:chgData name="Jaleena Maria Thomas" userId="56948ce74e354b86" providerId="LiveId" clId="{9C648931-FA2E-4174-A3AC-465770D34497}" dt="2023-06-01T06:04:36.994" v="617" actId="207"/>
          <ac:spMkLst>
            <pc:docMk/>
            <pc:sldMk cId="647969996" sldId="275"/>
            <ac:spMk id="3" creationId="{8F218A1B-59B6-E660-31B1-DDBD1EB18939}"/>
          </ac:spMkLst>
        </pc:spChg>
        <pc:graphicFrameChg chg="del mod">
          <ac:chgData name="Jaleena Maria Thomas" userId="56948ce74e354b86" providerId="LiveId" clId="{9C648931-FA2E-4174-A3AC-465770D34497}" dt="2023-06-01T04:24:59.348" v="581" actId="478"/>
          <ac:graphicFrameMkLst>
            <pc:docMk/>
            <pc:sldMk cId="647969996" sldId="275"/>
            <ac:graphicFrameMk id="5" creationId="{4F0A9BAE-2C78-C62A-7439-719FE25AF6F1}"/>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63537A-64DA-427F-B092-272DFC788AD2}" type="doc">
      <dgm:prSet loTypeId="urn:microsoft.com/office/officeart/2005/8/layout/rings+Icon" loCatId="officeonline" qsTypeId="urn:microsoft.com/office/officeart/2005/8/quickstyle/simple1" qsCatId="simple" csTypeId="urn:microsoft.com/office/officeart/2005/8/colors/accent1_2" csCatId="accent1" phldr="1"/>
      <dgm:spPr/>
      <dgm:t>
        <a:bodyPr/>
        <a:lstStyle/>
        <a:p>
          <a:endParaRPr lang="en-IN"/>
        </a:p>
      </dgm:t>
    </dgm:pt>
    <dgm:pt modelId="{D920B826-19B0-40D7-A307-6D4BD4BE9A5F}">
      <dgm:prSet/>
      <dgm:spPr/>
      <dgm:t>
        <a:bodyPr/>
        <a:lstStyle/>
        <a:p>
          <a:r>
            <a:rPr lang="en-US" b="1" dirty="0"/>
            <a:t>Registration forms</a:t>
          </a:r>
        </a:p>
        <a:p>
          <a:r>
            <a:rPr lang="en-US" dirty="0"/>
            <a:t>users and architects can register and </a:t>
          </a:r>
        </a:p>
        <a:p>
          <a:r>
            <a:rPr lang="en-US" dirty="0"/>
            <a:t>perform their functions.</a:t>
          </a:r>
          <a:endParaRPr lang="en-IN" dirty="0"/>
        </a:p>
      </dgm:t>
    </dgm:pt>
    <dgm:pt modelId="{C7ECA481-6FDD-45AC-A8E4-9855062B1124}" type="parTrans" cxnId="{05122DC3-642A-4224-B9B7-BD9973D5BDAB}">
      <dgm:prSet/>
      <dgm:spPr/>
      <dgm:t>
        <a:bodyPr/>
        <a:lstStyle/>
        <a:p>
          <a:endParaRPr lang="en-IN"/>
        </a:p>
      </dgm:t>
    </dgm:pt>
    <dgm:pt modelId="{CBF5F633-A26C-49ED-B166-ED6BE811A931}" type="sibTrans" cxnId="{05122DC3-642A-4224-B9B7-BD9973D5BDAB}">
      <dgm:prSet/>
      <dgm:spPr/>
      <dgm:t>
        <a:bodyPr/>
        <a:lstStyle/>
        <a:p>
          <a:endParaRPr lang="en-IN"/>
        </a:p>
      </dgm:t>
    </dgm:pt>
    <dgm:pt modelId="{0AC7DA8D-13E3-4A0D-B58C-A7A6CF07ECD3}">
      <dgm:prSet custT="1"/>
      <dgm:spPr/>
      <dgm:t>
        <a:bodyPr/>
        <a:lstStyle/>
        <a:p>
          <a:r>
            <a:rPr lang="en-US" sz="1600" b="1" dirty="0"/>
            <a:t>Add requirements</a:t>
          </a:r>
        </a:p>
        <a:p>
          <a:r>
            <a:rPr lang="en-US" sz="1500" dirty="0"/>
            <a:t>users can add their </a:t>
          </a:r>
          <a:r>
            <a:rPr lang="en-US" sz="1500" dirty="0" err="1"/>
            <a:t>requirment</a:t>
          </a:r>
          <a:endParaRPr lang="en-IN" sz="1500" dirty="0"/>
        </a:p>
      </dgm:t>
    </dgm:pt>
    <dgm:pt modelId="{35B8455B-F376-4BDA-8E38-2642F88F14D6}" type="parTrans" cxnId="{DF343EB9-2A1E-4A3A-8494-8C3A0177E926}">
      <dgm:prSet/>
      <dgm:spPr/>
      <dgm:t>
        <a:bodyPr/>
        <a:lstStyle/>
        <a:p>
          <a:endParaRPr lang="en-IN"/>
        </a:p>
      </dgm:t>
    </dgm:pt>
    <dgm:pt modelId="{4C717BC5-E78C-4274-8BBD-11DCA3D6F97C}" type="sibTrans" cxnId="{DF343EB9-2A1E-4A3A-8494-8C3A0177E926}">
      <dgm:prSet/>
      <dgm:spPr/>
      <dgm:t>
        <a:bodyPr/>
        <a:lstStyle/>
        <a:p>
          <a:endParaRPr lang="en-IN"/>
        </a:p>
      </dgm:t>
    </dgm:pt>
    <dgm:pt modelId="{9A3590B3-36BC-4D14-BB85-CE426DB66055}">
      <dgm:prSet/>
      <dgm:spPr/>
      <dgm:t>
        <a:bodyPr/>
        <a:lstStyle/>
        <a:p>
          <a:r>
            <a:rPr lang="en-US" b="1" dirty="0"/>
            <a:t>Add plans</a:t>
          </a:r>
        </a:p>
        <a:p>
          <a:r>
            <a:rPr lang="en-US" dirty="0"/>
            <a:t>architects can add their plans and works</a:t>
          </a:r>
          <a:endParaRPr lang="en-IN" dirty="0"/>
        </a:p>
      </dgm:t>
    </dgm:pt>
    <dgm:pt modelId="{F8507854-57AF-413A-88A5-9555131F64A9}" type="parTrans" cxnId="{E2AA3931-A4E9-4CCB-9777-510872C96118}">
      <dgm:prSet/>
      <dgm:spPr/>
      <dgm:t>
        <a:bodyPr/>
        <a:lstStyle/>
        <a:p>
          <a:endParaRPr lang="en-IN"/>
        </a:p>
      </dgm:t>
    </dgm:pt>
    <dgm:pt modelId="{DF63AEA3-439D-4EC2-8AE2-843DD1562060}" type="sibTrans" cxnId="{E2AA3931-A4E9-4CCB-9777-510872C96118}">
      <dgm:prSet/>
      <dgm:spPr/>
      <dgm:t>
        <a:bodyPr/>
        <a:lstStyle/>
        <a:p>
          <a:endParaRPr lang="en-IN"/>
        </a:p>
      </dgm:t>
    </dgm:pt>
    <dgm:pt modelId="{609870F5-D63C-453A-856D-76330F5BEE4D}">
      <dgm:prSet/>
      <dgm:spPr/>
      <dgm:t>
        <a:bodyPr/>
        <a:lstStyle/>
        <a:p>
          <a:r>
            <a:rPr lang="en-US" b="1" dirty="0"/>
            <a:t>Rental </a:t>
          </a:r>
          <a:r>
            <a:rPr lang="en-IN" b="1" i="0" dirty="0"/>
            <a:t>equipment</a:t>
          </a:r>
          <a:r>
            <a:rPr lang="en-US" dirty="0"/>
            <a:t>   </a:t>
          </a:r>
        </a:p>
        <a:p>
          <a:r>
            <a:rPr lang="en-US" b="0" i="0" dirty="0"/>
            <a:t>users to browse and rent equipment and machinery directly within the system</a:t>
          </a:r>
          <a:endParaRPr lang="en-IN" dirty="0"/>
        </a:p>
      </dgm:t>
    </dgm:pt>
    <dgm:pt modelId="{4135B697-5111-4565-810C-C368419E5BBF}" type="parTrans" cxnId="{D9011DE5-C17F-4DEC-A57D-B88EB03A269C}">
      <dgm:prSet/>
      <dgm:spPr/>
      <dgm:t>
        <a:bodyPr/>
        <a:lstStyle/>
        <a:p>
          <a:endParaRPr lang="en-IN"/>
        </a:p>
      </dgm:t>
    </dgm:pt>
    <dgm:pt modelId="{6CD90977-A478-4BE8-9FD4-01ED205BD5CF}" type="sibTrans" cxnId="{D9011DE5-C17F-4DEC-A57D-B88EB03A269C}">
      <dgm:prSet/>
      <dgm:spPr/>
      <dgm:t>
        <a:bodyPr/>
        <a:lstStyle/>
        <a:p>
          <a:endParaRPr lang="en-IN"/>
        </a:p>
      </dgm:t>
    </dgm:pt>
    <dgm:pt modelId="{F2D79475-9982-436F-9AF2-43C36B1D7EBA}">
      <dgm:prSet/>
      <dgm:spPr/>
      <dgm:t>
        <a:bodyPr/>
        <a:lstStyle/>
        <a:p>
          <a:r>
            <a:rPr lang="en-US" b="1" i="0" dirty="0"/>
            <a:t>Home delivery of rented equipment</a:t>
          </a:r>
        </a:p>
        <a:p>
          <a:r>
            <a:rPr lang="en-US" b="0" i="0" dirty="0"/>
            <a:t>Users can easily get equipment in their doorsteps.</a:t>
          </a:r>
          <a:endParaRPr lang="en-IN" dirty="0"/>
        </a:p>
      </dgm:t>
    </dgm:pt>
    <dgm:pt modelId="{F2B66E25-3623-4C00-A138-F330A18147B2}" type="parTrans" cxnId="{FC91E2B1-FABE-4C1E-90B5-92D8FB1F2F4B}">
      <dgm:prSet/>
      <dgm:spPr/>
      <dgm:t>
        <a:bodyPr/>
        <a:lstStyle/>
        <a:p>
          <a:endParaRPr lang="en-IN"/>
        </a:p>
      </dgm:t>
    </dgm:pt>
    <dgm:pt modelId="{81B95A91-175C-4614-84EA-974E33FCB39E}" type="sibTrans" cxnId="{FC91E2B1-FABE-4C1E-90B5-92D8FB1F2F4B}">
      <dgm:prSet/>
      <dgm:spPr/>
      <dgm:t>
        <a:bodyPr/>
        <a:lstStyle/>
        <a:p>
          <a:endParaRPr lang="en-IN"/>
        </a:p>
      </dgm:t>
    </dgm:pt>
    <dgm:pt modelId="{EC279B18-37CF-4186-A386-9D5D2C0E4F1B}">
      <dgm:prSet/>
      <dgm:spPr/>
      <dgm:t>
        <a:bodyPr/>
        <a:lstStyle/>
        <a:p>
          <a:r>
            <a:rPr lang="en-US" b="1" dirty="0"/>
            <a:t>Approve users</a:t>
          </a:r>
        </a:p>
        <a:p>
          <a:r>
            <a:rPr lang="en-US" b="0" dirty="0"/>
            <a:t>Django- admin   </a:t>
          </a:r>
          <a:r>
            <a:rPr lang="en-US" dirty="0"/>
            <a:t>approve users and architects</a:t>
          </a:r>
          <a:endParaRPr lang="en-IN" dirty="0"/>
        </a:p>
      </dgm:t>
    </dgm:pt>
    <dgm:pt modelId="{F04AD9EB-56A0-4922-AD27-3BE836CD1EB8}" type="parTrans" cxnId="{9C6D7F8A-01AE-48C9-A92C-DC08FB373AA0}">
      <dgm:prSet/>
      <dgm:spPr/>
      <dgm:t>
        <a:bodyPr/>
        <a:lstStyle/>
        <a:p>
          <a:endParaRPr lang="en-IN"/>
        </a:p>
      </dgm:t>
    </dgm:pt>
    <dgm:pt modelId="{6660EAD8-042F-418A-BA0F-8588369E761E}" type="sibTrans" cxnId="{9C6D7F8A-01AE-48C9-A92C-DC08FB373AA0}">
      <dgm:prSet/>
      <dgm:spPr/>
      <dgm:t>
        <a:bodyPr/>
        <a:lstStyle/>
        <a:p>
          <a:endParaRPr lang="en-IN"/>
        </a:p>
      </dgm:t>
    </dgm:pt>
    <dgm:pt modelId="{84F64F12-69BD-40AC-8EA0-87E90D349385}">
      <dgm:prSet/>
      <dgm:spPr/>
      <dgm:t>
        <a:bodyPr/>
        <a:lstStyle/>
        <a:p>
          <a:r>
            <a:rPr lang="en-US" b="1" dirty="0"/>
            <a:t>Search</a:t>
          </a:r>
        </a:p>
        <a:p>
          <a:r>
            <a:rPr lang="en-US" dirty="0"/>
            <a:t>users can </a:t>
          </a:r>
          <a:r>
            <a:rPr lang="en-US" dirty="0" err="1"/>
            <a:t>can</a:t>
          </a:r>
          <a:r>
            <a:rPr lang="en-US" dirty="0"/>
            <a:t> search for building plans.</a:t>
          </a:r>
          <a:endParaRPr lang="en-IN" dirty="0"/>
        </a:p>
      </dgm:t>
    </dgm:pt>
    <dgm:pt modelId="{B4953CBE-4E4D-4906-ACB2-73B23214F12D}" type="parTrans" cxnId="{04C6C120-A9A2-40E9-8533-410D571A72F4}">
      <dgm:prSet/>
      <dgm:spPr/>
      <dgm:t>
        <a:bodyPr/>
        <a:lstStyle/>
        <a:p>
          <a:endParaRPr lang="en-IN"/>
        </a:p>
      </dgm:t>
    </dgm:pt>
    <dgm:pt modelId="{032A9606-822C-4BB0-870B-3CF8E2B005D3}" type="sibTrans" cxnId="{04C6C120-A9A2-40E9-8533-410D571A72F4}">
      <dgm:prSet/>
      <dgm:spPr/>
      <dgm:t>
        <a:bodyPr/>
        <a:lstStyle/>
        <a:p>
          <a:endParaRPr lang="en-IN"/>
        </a:p>
      </dgm:t>
    </dgm:pt>
    <dgm:pt modelId="{BEEB5C6E-92C5-4B4E-8D1F-0A22FDAF21FF}" type="pres">
      <dgm:prSet presAssocID="{4963537A-64DA-427F-B092-272DFC788AD2}" presName="Name0" presStyleCnt="0">
        <dgm:presLayoutVars>
          <dgm:chMax val="7"/>
          <dgm:dir/>
          <dgm:resizeHandles val="exact"/>
        </dgm:presLayoutVars>
      </dgm:prSet>
      <dgm:spPr/>
    </dgm:pt>
    <dgm:pt modelId="{8B2B0906-EF82-4447-8E14-24F270E5F376}" type="pres">
      <dgm:prSet presAssocID="{4963537A-64DA-427F-B092-272DFC788AD2}" presName="ellipse1" presStyleLbl="vennNode1" presStyleIdx="0" presStyleCnt="7">
        <dgm:presLayoutVars>
          <dgm:bulletEnabled val="1"/>
        </dgm:presLayoutVars>
      </dgm:prSet>
      <dgm:spPr/>
    </dgm:pt>
    <dgm:pt modelId="{14CC3E77-C112-47BF-8FDD-543DA3563178}" type="pres">
      <dgm:prSet presAssocID="{4963537A-64DA-427F-B092-272DFC788AD2}" presName="ellipse2" presStyleLbl="vennNode1" presStyleIdx="1" presStyleCnt="7">
        <dgm:presLayoutVars>
          <dgm:bulletEnabled val="1"/>
        </dgm:presLayoutVars>
      </dgm:prSet>
      <dgm:spPr/>
    </dgm:pt>
    <dgm:pt modelId="{14B517A1-6C7B-4D1D-A058-574AE7CE222F}" type="pres">
      <dgm:prSet presAssocID="{4963537A-64DA-427F-B092-272DFC788AD2}" presName="ellipse3" presStyleLbl="vennNode1" presStyleIdx="2" presStyleCnt="7" custLinFactX="4999" custLinFactNeighborX="100000" custLinFactNeighborY="-4800">
        <dgm:presLayoutVars>
          <dgm:bulletEnabled val="1"/>
        </dgm:presLayoutVars>
      </dgm:prSet>
      <dgm:spPr/>
    </dgm:pt>
    <dgm:pt modelId="{A875BE7A-A61C-4FD8-BAF9-A9E77F5A9B32}" type="pres">
      <dgm:prSet presAssocID="{4963537A-64DA-427F-B092-272DFC788AD2}" presName="ellipse4" presStyleLbl="vennNode1" presStyleIdx="3" presStyleCnt="7">
        <dgm:presLayoutVars>
          <dgm:bulletEnabled val="1"/>
        </dgm:presLayoutVars>
      </dgm:prSet>
      <dgm:spPr/>
    </dgm:pt>
    <dgm:pt modelId="{E481F0C4-60A2-4908-B440-B4EC5A1A8B3A}" type="pres">
      <dgm:prSet presAssocID="{4963537A-64DA-427F-B092-272DFC788AD2}" presName="ellipse5" presStyleLbl="vennNode1" presStyleIdx="4" presStyleCnt="7" custLinFactNeighborX="48286" custLinFactNeighborY="76340">
        <dgm:presLayoutVars>
          <dgm:bulletEnabled val="1"/>
        </dgm:presLayoutVars>
      </dgm:prSet>
      <dgm:spPr/>
    </dgm:pt>
    <dgm:pt modelId="{95482BE1-710F-4F22-956E-A268491FF2E4}" type="pres">
      <dgm:prSet presAssocID="{4963537A-64DA-427F-B092-272DFC788AD2}" presName="ellipse6" presStyleLbl="vennNode1" presStyleIdx="5" presStyleCnt="7" custLinFactX="-51852" custLinFactNeighborX="-100000" custLinFactNeighborY="-78381">
        <dgm:presLayoutVars>
          <dgm:bulletEnabled val="1"/>
        </dgm:presLayoutVars>
      </dgm:prSet>
      <dgm:spPr/>
    </dgm:pt>
    <dgm:pt modelId="{7AF178B9-1976-479D-A0A3-40D2B3E0BA50}" type="pres">
      <dgm:prSet presAssocID="{4963537A-64DA-427F-B092-272DFC788AD2}" presName="ellipse7" presStyleLbl="vennNode1" presStyleIdx="6" presStyleCnt="7">
        <dgm:presLayoutVars>
          <dgm:bulletEnabled val="1"/>
        </dgm:presLayoutVars>
      </dgm:prSet>
      <dgm:spPr/>
    </dgm:pt>
  </dgm:ptLst>
  <dgm:cxnLst>
    <dgm:cxn modelId="{808EA910-9C14-4110-9DD3-0CC444B9576C}" type="presOf" srcId="{609870F5-D63C-453A-856D-76330F5BEE4D}" destId="{A875BE7A-A61C-4FD8-BAF9-A9E77F5A9B32}" srcOrd="0" destOrd="0" presId="urn:microsoft.com/office/officeart/2005/8/layout/rings+Icon"/>
    <dgm:cxn modelId="{04C6C120-A9A2-40E9-8533-410D571A72F4}" srcId="{4963537A-64DA-427F-B092-272DFC788AD2}" destId="{84F64F12-69BD-40AC-8EA0-87E90D349385}" srcOrd="6" destOrd="0" parTransId="{B4953CBE-4E4D-4906-ACB2-73B23214F12D}" sibTransId="{032A9606-822C-4BB0-870B-3CF8E2B005D3}"/>
    <dgm:cxn modelId="{C1A67729-9B30-4DBE-B83F-11478757B7EE}" type="presOf" srcId="{9A3590B3-36BC-4D14-BB85-CE426DB66055}" destId="{14B517A1-6C7B-4D1D-A058-574AE7CE222F}" srcOrd="0" destOrd="0" presId="urn:microsoft.com/office/officeart/2005/8/layout/rings+Icon"/>
    <dgm:cxn modelId="{E2AA3931-A4E9-4CCB-9777-510872C96118}" srcId="{4963537A-64DA-427F-B092-272DFC788AD2}" destId="{9A3590B3-36BC-4D14-BB85-CE426DB66055}" srcOrd="2" destOrd="0" parTransId="{F8507854-57AF-413A-88A5-9555131F64A9}" sibTransId="{DF63AEA3-439D-4EC2-8AE2-843DD1562060}"/>
    <dgm:cxn modelId="{F30CE444-AFFD-4D73-A5AF-C5E011E16A4E}" type="presOf" srcId="{F2D79475-9982-436F-9AF2-43C36B1D7EBA}" destId="{E481F0C4-60A2-4908-B440-B4EC5A1A8B3A}" srcOrd="0" destOrd="0" presId="urn:microsoft.com/office/officeart/2005/8/layout/rings+Icon"/>
    <dgm:cxn modelId="{59136D4E-9835-4581-88BB-2B0F39CDC440}" type="presOf" srcId="{4963537A-64DA-427F-B092-272DFC788AD2}" destId="{BEEB5C6E-92C5-4B4E-8D1F-0A22FDAF21FF}" srcOrd="0" destOrd="0" presId="urn:microsoft.com/office/officeart/2005/8/layout/rings+Icon"/>
    <dgm:cxn modelId="{9C6D7F8A-01AE-48C9-A92C-DC08FB373AA0}" srcId="{4963537A-64DA-427F-B092-272DFC788AD2}" destId="{EC279B18-37CF-4186-A386-9D5D2C0E4F1B}" srcOrd="5" destOrd="0" parTransId="{F04AD9EB-56A0-4922-AD27-3BE836CD1EB8}" sibTransId="{6660EAD8-042F-418A-BA0F-8588369E761E}"/>
    <dgm:cxn modelId="{A33B9A93-3A32-4758-9F65-F6D0261F33DE}" type="presOf" srcId="{EC279B18-37CF-4186-A386-9D5D2C0E4F1B}" destId="{95482BE1-710F-4F22-956E-A268491FF2E4}" srcOrd="0" destOrd="0" presId="urn:microsoft.com/office/officeart/2005/8/layout/rings+Icon"/>
    <dgm:cxn modelId="{02862295-A02D-4743-81CF-936072697091}" type="presOf" srcId="{0AC7DA8D-13E3-4A0D-B58C-A7A6CF07ECD3}" destId="{14CC3E77-C112-47BF-8FDD-543DA3563178}" srcOrd="0" destOrd="0" presId="urn:microsoft.com/office/officeart/2005/8/layout/rings+Icon"/>
    <dgm:cxn modelId="{FC91E2B1-FABE-4C1E-90B5-92D8FB1F2F4B}" srcId="{4963537A-64DA-427F-B092-272DFC788AD2}" destId="{F2D79475-9982-436F-9AF2-43C36B1D7EBA}" srcOrd="4" destOrd="0" parTransId="{F2B66E25-3623-4C00-A138-F330A18147B2}" sibTransId="{81B95A91-175C-4614-84EA-974E33FCB39E}"/>
    <dgm:cxn modelId="{DF343EB9-2A1E-4A3A-8494-8C3A0177E926}" srcId="{4963537A-64DA-427F-B092-272DFC788AD2}" destId="{0AC7DA8D-13E3-4A0D-B58C-A7A6CF07ECD3}" srcOrd="1" destOrd="0" parTransId="{35B8455B-F376-4BDA-8E38-2642F88F14D6}" sibTransId="{4C717BC5-E78C-4274-8BBD-11DCA3D6F97C}"/>
    <dgm:cxn modelId="{B0DFBBC0-FED5-4C14-AE14-FE7A8C5F3705}" type="presOf" srcId="{D920B826-19B0-40D7-A307-6D4BD4BE9A5F}" destId="{8B2B0906-EF82-4447-8E14-24F270E5F376}" srcOrd="0" destOrd="0" presId="urn:microsoft.com/office/officeart/2005/8/layout/rings+Icon"/>
    <dgm:cxn modelId="{05122DC3-642A-4224-B9B7-BD9973D5BDAB}" srcId="{4963537A-64DA-427F-B092-272DFC788AD2}" destId="{D920B826-19B0-40D7-A307-6D4BD4BE9A5F}" srcOrd="0" destOrd="0" parTransId="{C7ECA481-6FDD-45AC-A8E4-9855062B1124}" sibTransId="{CBF5F633-A26C-49ED-B166-ED6BE811A931}"/>
    <dgm:cxn modelId="{D9011DE5-C17F-4DEC-A57D-B88EB03A269C}" srcId="{4963537A-64DA-427F-B092-272DFC788AD2}" destId="{609870F5-D63C-453A-856D-76330F5BEE4D}" srcOrd="3" destOrd="0" parTransId="{4135B697-5111-4565-810C-C368419E5BBF}" sibTransId="{6CD90977-A478-4BE8-9FD4-01ED205BD5CF}"/>
    <dgm:cxn modelId="{8EF3A3F4-2D47-495E-AA53-E3246F1E1ED1}" type="presOf" srcId="{84F64F12-69BD-40AC-8EA0-87E90D349385}" destId="{7AF178B9-1976-479D-A0A3-40D2B3E0BA50}" srcOrd="0" destOrd="0" presId="urn:microsoft.com/office/officeart/2005/8/layout/rings+Icon"/>
    <dgm:cxn modelId="{05E25729-DBA4-4E74-9E7C-56FC21EFB513}" type="presParOf" srcId="{BEEB5C6E-92C5-4B4E-8D1F-0A22FDAF21FF}" destId="{8B2B0906-EF82-4447-8E14-24F270E5F376}" srcOrd="0" destOrd="0" presId="urn:microsoft.com/office/officeart/2005/8/layout/rings+Icon"/>
    <dgm:cxn modelId="{22333B61-98AF-4603-A394-1903CB6B8726}" type="presParOf" srcId="{BEEB5C6E-92C5-4B4E-8D1F-0A22FDAF21FF}" destId="{14CC3E77-C112-47BF-8FDD-543DA3563178}" srcOrd="1" destOrd="0" presId="urn:microsoft.com/office/officeart/2005/8/layout/rings+Icon"/>
    <dgm:cxn modelId="{BAF2C81C-1220-4E12-B1CF-A2745097A0F0}" type="presParOf" srcId="{BEEB5C6E-92C5-4B4E-8D1F-0A22FDAF21FF}" destId="{14B517A1-6C7B-4D1D-A058-574AE7CE222F}" srcOrd="2" destOrd="0" presId="urn:microsoft.com/office/officeart/2005/8/layout/rings+Icon"/>
    <dgm:cxn modelId="{6A6FD80E-398D-45DD-883E-B8D04BD82650}" type="presParOf" srcId="{BEEB5C6E-92C5-4B4E-8D1F-0A22FDAF21FF}" destId="{A875BE7A-A61C-4FD8-BAF9-A9E77F5A9B32}" srcOrd="3" destOrd="0" presId="urn:microsoft.com/office/officeart/2005/8/layout/rings+Icon"/>
    <dgm:cxn modelId="{9A355326-D638-4180-85F8-2413EA024133}" type="presParOf" srcId="{BEEB5C6E-92C5-4B4E-8D1F-0A22FDAF21FF}" destId="{E481F0C4-60A2-4908-B440-B4EC5A1A8B3A}" srcOrd="4" destOrd="0" presId="urn:microsoft.com/office/officeart/2005/8/layout/rings+Icon"/>
    <dgm:cxn modelId="{8B6CD7CA-F41C-4142-B740-C624ABD36432}" type="presParOf" srcId="{BEEB5C6E-92C5-4B4E-8D1F-0A22FDAF21FF}" destId="{95482BE1-710F-4F22-956E-A268491FF2E4}" srcOrd="5" destOrd="0" presId="urn:microsoft.com/office/officeart/2005/8/layout/rings+Icon"/>
    <dgm:cxn modelId="{CE07337E-05C8-47ED-A878-50F6014D3613}" type="presParOf" srcId="{BEEB5C6E-92C5-4B4E-8D1F-0A22FDAF21FF}" destId="{7AF178B9-1976-479D-A0A3-40D2B3E0BA50}" srcOrd="6" destOrd="0" presId="urn:microsoft.com/office/officeart/2005/8/layout/rings+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479B53-46CF-4AA7-96CE-D30E5EB76F25}" type="doc">
      <dgm:prSet loTypeId="urn:microsoft.com/office/officeart/2005/8/layout/gear1" loCatId="process" qsTypeId="urn:microsoft.com/office/officeart/2005/8/quickstyle/simple1" qsCatId="simple" csTypeId="urn:microsoft.com/office/officeart/2005/8/colors/accent1_2" csCatId="accent1" phldr="1"/>
      <dgm:spPr/>
      <dgm:t>
        <a:bodyPr/>
        <a:lstStyle/>
        <a:p>
          <a:endParaRPr lang="en-IN"/>
        </a:p>
      </dgm:t>
    </dgm:pt>
    <dgm:pt modelId="{8AD8CCBC-8860-465C-A4D5-6D3A8401BBB4}">
      <dgm:prSet custT="1"/>
      <dgm:spPr/>
      <dgm:t>
        <a:bodyPr/>
        <a:lstStyle/>
        <a:p>
          <a:r>
            <a:rPr lang="en-US" sz="1600" b="1" baseline="0" dirty="0"/>
            <a:t>3.Add labor management</a:t>
          </a:r>
          <a:endParaRPr lang="en-IN" sz="1600" b="1" dirty="0"/>
        </a:p>
      </dgm:t>
    </dgm:pt>
    <dgm:pt modelId="{46BB8B19-C7B8-4184-B208-644058ECFED6}" type="parTrans" cxnId="{A1168643-B8EF-4054-8D8E-BDB37F6E1382}">
      <dgm:prSet/>
      <dgm:spPr/>
      <dgm:t>
        <a:bodyPr/>
        <a:lstStyle/>
        <a:p>
          <a:endParaRPr lang="en-IN"/>
        </a:p>
      </dgm:t>
    </dgm:pt>
    <dgm:pt modelId="{18549BA9-1B14-4DCF-9ED7-C96D7E7C08B1}" type="sibTrans" cxnId="{A1168643-B8EF-4054-8D8E-BDB37F6E1382}">
      <dgm:prSet/>
      <dgm:spPr/>
      <dgm:t>
        <a:bodyPr/>
        <a:lstStyle/>
        <a:p>
          <a:endParaRPr lang="en-IN" sz="1600" b="1"/>
        </a:p>
      </dgm:t>
    </dgm:pt>
    <dgm:pt modelId="{F25A2365-DD05-4F8B-9581-BCE6A5677977}">
      <dgm:prSet custT="1"/>
      <dgm:spPr/>
      <dgm:t>
        <a:bodyPr/>
        <a:lstStyle/>
        <a:p>
          <a:r>
            <a:rPr lang="en-US" sz="1600" b="1" baseline="0" dirty="0"/>
            <a:t>2.Advanced searching and filtering</a:t>
          </a:r>
          <a:endParaRPr lang="en-IN" sz="1600" b="1" dirty="0"/>
        </a:p>
      </dgm:t>
    </dgm:pt>
    <dgm:pt modelId="{E0B4B484-FE5F-490E-A90F-F36E7AD2B8ED}" type="parTrans" cxnId="{B43C8ADA-A909-454A-883C-26DA78AD941B}">
      <dgm:prSet/>
      <dgm:spPr/>
      <dgm:t>
        <a:bodyPr/>
        <a:lstStyle/>
        <a:p>
          <a:endParaRPr lang="en-IN"/>
        </a:p>
      </dgm:t>
    </dgm:pt>
    <dgm:pt modelId="{AC10C425-B21B-44A7-88E5-19AFB3BE5B79}" type="sibTrans" cxnId="{B43C8ADA-A909-454A-883C-26DA78AD941B}">
      <dgm:prSet/>
      <dgm:spPr/>
      <dgm:t>
        <a:bodyPr/>
        <a:lstStyle/>
        <a:p>
          <a:endParaRPr lang="en-IN" sz="1600" b="1"/>
        </a:p>
      </dgm:t>
    </dgm:pt>
    <dgm:pt modelId="{54A2E4ED-4CCE-4117-8F6E-0DE0B34145A9}">
      <dgm:prSet custT="1"/>
      <dgm:spPr/>
      <dgm:t>
        <a:bodyPr/>
        <a:lstStyle/>
        <a:p>
          <a:r>
            <a:rPr lang="en-US" sz="1600" b="1" baseline="0" dirty="0"/>
            <a:t>1.Notification</a:t>
          </a:r>
          <a:endParaRPr lang="en-IN" sz="1600" b="1" dirty="0"/>
        </a:p>
      </dgm:t>
    </dgm:pt>
    <dgm:pt modelId="{9BFB3851-4073-4057-B74C-51061AA2010B}" type="parTrans" cxnId="{DA2D2DB7-37E3-46D5-B8FC-DA45D459F470}">
      <dgm:prSet/>
      <dgm:spPr/>
      <dgm:t>
        <a:bodyPr/>
        <a:lstStyle/>
        <a:p>
          <a:endParaRPr lang="en-IN"/>
        </a:p>
      </dgm:t>
    </dgm:pt>
    <dgm:pt modelId="{CC143996-4CA5-4CD2-87E5-77E0F1412130}" type="sibTrans" cxnId="{DA2D2DB7-37E3-46D5-B8FC-DA45D459F470}">
      <dgm:prSet/>
      <dgm:spPr/>
      <dgm:t>
        <a:bodyPr/>
        <a:lstStyle/>
        <a:p>
          <a:endParaRPr lang="en-IN" sz="1600" b="1"/>
        </a:p>
      </dgm:t>
    </dgm:pt>
    <dgm:pt modelId="{760A8EAA-7DBE-44F2-B6AE-C9646D027014}">
      <dgm:prSet/>
      <dgm:spPr/>
      <dgm:t>
        <a:bodyPr/>
        <a:lstStyle/>
        <a:p>
          <a:endParaRPr lang="en-IN"/>
        </a:p>
      </dgm:t>
    </dgm:pt>
    <dgm:pt modelId="{8EB16300-5FE6-4BDD-9D98-A11823BE8FB1}" type="parTrans" cxnId="{627DC722-0A99-4D6B-8A3E-D18626389B9E}">
      <dgm:prSet/>
      <dgm:spPr/>
      <dgm:t>
        <a:bodyPr/>
        <a:lstStyle/>
        <a:p>
          <a:endParaRPr lang="en-IN"/>
        </a:p>
      </dgm:t>
    </dgm:pt>
    <dgm:pt modelId="{0584C15F-260D-4031-AD5D-3933C3CAEF0D}" type="sibTrans" cxnId="{627DC722-0A99-4D6B-8A3E-D18626389B9E}">
      <dgm:prSet/>
      <dgm:spPr/>
      <dgm:t>
        <a:bodyPr/>
        <a:lstStyle/>
        <a:p>
          <a:endParaRPr lang="en-IN"/>
        </a:p>
      </dgm:t>
    </dgm:pt>
    <dgm:pt modelId="{16A9E167-5D35-4613-97B5-2D610ADC0A2D}" type="pres">
      <dgm:prSet presAssocID="{50479B53-46CF-4AA7-96CE-D30E5EB76F25}" presName="composite" presStyleCnt="0">
        <dgm:presLayoutVars>
          <dgm:chMax val="3"/>
          <dgm:animLvl val="lvl"/>
          <dgm:resizeHandles val="exact"/>
        </dgm:presLayoutVars>
      </dgm:prSet>
      <dgm:spPr/>
    </dgm:pt>
    <dgm:pt modelId="{DBA83253-FB07-4493-8076-51DECE6D6B13}" type="pres">
      <dgm:prSet presAssocID="{8AD8CCBC-8860-465C-A4D5-6D3A8401BBB4}" presName="gear1" presStyleLbl="node1" presStyleIdx="0" presStyleCnt="3" custAng="21158598" custLinFactNeighborX="-3854" custLinFactNeighborY="-11211">
        <dgm:presLayoutVars>
          <dgm:chMax val="1"/>
          <dgm:bulletEnabled val="1"/>
        </dgm:presLayoutVars>
      </dgm:prSet>
      <dgm:spPr/>
    </dgm:pt>
    <dgm:pt modelId="{77F2E7A1-E09C-410F-8C66-CC2AC30653FC}" type="pres">
      <dgm:prSet presAssocID="{8AD8CCBC-8860-465C-A4D5-6D3A8401BBB4}" presName="gear1srcNode" presStyleLbl="node1" presStyleIdx="0" presStyleCnt="3"/>
      <dgm:spPr/>
    </dgm:pt>
    <dgm:pt modelId="{8B4127D1-0B99-4F9A-8354-58F89A238141}" type="pres">
      <dgm:prSet presAssocID="{8AD8CCBC-8860-465C-A4D5-6D3A8401BBB4}" presName="gear1dstNode" presStyleLbl="node1" presStyleIdx="0" presStyleCnt="3"/>
      <dgm:spPr/>
    </dgm:pt>
    <dgm:pt modelId="{2A0CF72B-152D-4A14-88D8-E1188828DB35}" type="pres">
      <dgm:prSet presAssocID="{F25A2365-DD05-4F8B-9581-BCE6A5677977}" presName="gear2" presStyleLbl="node1" presStyleIdx="1" presStyleCnt="3" custAng="21220771" custScaleX="122387" custScaleY="126622" custLinFactNeighborX="-964" custLinFactNeighborY="4817">
        <dgm:presLayoutVars>
          <dgm:chMax val="1"/>
          <dgm:bulletEnabled val="1"/>
        </dgm:presLayoutVars>
      </dgm:prSet>
      <dgm:spPr/>
    </dgm:pt>
    <dgm:pt modelId="{B1C73AD3-CBD0-4402-9AEC-31830351268A}" type="pres">
      <dgm:prSet presAssocID="{F25A2365-DD05-4F8B-9581-BCE6A5677977}" presName="gear2srcNode" presStyleLbl="node1" presStyleIdx="1" presStyleCnt="3"/>
      <dgm:spPr/>
    </dgm:pt>
    <dgm:pt modelId="{FB6B6CA6-A124-4E3F-AF3D-8050F6D3A64C}" type="pres">
      <dgm:prSet presAssocID="{F25A2365-DD05-4F8B-9581-BCE6A5677977}" presName="gear2dstNode" presStyleLbl="node1" presStyleIdx="1" presStyleCnt="3"/>
      <dgm:spPr/>
    </dgm:pt>
    <dgm:pt modelId="{056CEAFF-F7A3-46A7-A5B1-1F0E562FB39D}" type="pres">
      <dgm:prSet presAssocID="{54A2E4ED-4CCE-4117-8F6E-0DE0B34145A9}" presName="gear3" presStyleLbl="node1" presStyleIdx="2" presStyleCnt="3" custScaleX="136616" custScaleY="131314" custLinFactNeighborX="3211" custLinFactNeighborY="-10839"/>
      <dgm:spPr/>
    </dgm:pt>
    <dgm:pt modelId="{E69D4977-07BE-44DC-81AD-4CCC37B6BF83}" type="pres">
      <dgm:prSet presAssocID="{54A2E4ED-4CCE-4117-8F6E-0DE0B34145A9}" presName="gear3tx" presStyleLbl="node1" presStyleIdx="2" presStyleCnt="3">
        <dgm:presLayoutVars>
          <dgm:chMax val="1"/>
          <dgm:bulletEnabled val="1"/>
        </dgm:presLayoutVars>
      </dgm:prSet>
      <dgm:spPr/>
    </dgm:pt>
    <dgm:pt modelId="{AABFFDEF-9976-4270-9186-1E4525463661}" type="pres">
      <dgm:prSet presAssocID="{54A2E4ED-4CCE-4117-8F6E-0DE0B34145A9}" presName="gear3srcNode" presStyleLbl="node1" presStyleIdx="2" presStyleCnt="3"/>
      <dgm:spPr/>
    </dgm:pt>
    <dgm:pt modelId="{182589C5-CDF5-4DE0-9A2A-529B63238EE7}" type="pres">
      <dgm:prSet presAssocID="{54A2E4ED-4CCE-4117-8F6E-0DE0B34145A9}" presName="gear3dstNode" presStyleLbl="node1" presStyleIdx="2" presStyleCnt="3"/>
      <dgm:spPr/>
    </dgm:pt>
    <dgm:pt modelId="{D5054D2D-9C99-4964-B28C-D43012627ADE}" type="pres">
      <dgm:prSet presAssocID="{18549BA9-1B14-4DCF-9ED7-C96D7E7C08B1}" presName="connector1" presStyleLbl="sibTrans2D1" presStyleIdx="0" presStyleCnt="3"/>
      <dgm:spPr/>
    </dgm:pt>
    <dgm:pt modelId="{F9CA8F51-1510-426E-84EE-2159B62738E4}" type="pres">
      <dgm:prSet presAssocID="{AC10C425-B21B-44A7-88E5-19AFB3BE5B79}" presName="connector2" presStyleLbl="sibTrans2D1" presStyleIdx="1" presStyleCnt="3"/>
      <dgm:spPr/>
    </dgm:pt>
    <dgm:pt modelId="{FE54B15E-4A73-42BE-BC84-16CB98FA0E72}" type="pres">
      <dgm:prSet presAssocID="{CC143996-4CA5-4CD2-87E5-77E0F1412130}" presName="connector3" presStyleLbl="sibTrans2D1" presStyleIdx="2" presStyleCnt="3"/>
      <dgm:spPr/>
    </dgm:pt>
  </dgm:ptLst>
  <dgm:cxnLst>
    <dgm:cxn modelId="{4AE05907-A4F6-4C5C-AFAB-E5F907F761D2}" type="presOf" srcId="{18549BA9-1B14-4DCF-9ED7-C96D7E7C08B1}" destId="{D5054D2D-9C99-4964-B28C-D43012627ADE}" srcOrd="0" destOrd="0" presId="urn:microsoft.com/office/officeart/2005/8/layout/gear1"/>
    <dgm:cxn modelId="{81A01409-8B0E-4FA7-A0F1-A5E3C95115F5}" type="presOf" srcId="{F25A2365-DD05-4F8B-9581-BCE6A5677977}" destId="{B1C73AD3-CBD0-4402-9AEC-31830351268A}" srcOrd="1" destOrd="0" presId="urn:microsoft.com/office/officeart/2005/8/layout/gear1"/>
    <dgm:cxn modelId="{A2379D0A-994F-4E78-B8E2-18FCED1BCDFD}" type="presOf" srcId="{54A2E4ED-4CCE-4117-8F6E-0DE0B34145A9}" destId="{056CEAFF-F7A3-46A7-A5B1-1F0E562FB39D}" srcOrd="0" destOrd="0" presId="urn:microsoft.com/office/officeart/2005/8/layout/gear1"/>
    <dgm:cxn modelId="{3B1A461C-47DA-4174-81C9-F6104C8F4031}" type="presOf" srcId="{F25A2365-DD05-4F8B-9581-BCE6A5677977}" destId="{2A0CF72B-152D-4A14-88D8-E1188828DB35}" srcOrd="0" destOrd="0" presId="urn:microsoft.com/office/officeart/2005/8/layout/gear1"/>
    <dgm:cxn modelId="{E063091D-17AB-48F0-AF95-BD0DC2E8E81B}" type="presOf" srcId="{8AD8CCBC-8860-465C-A4D5-6D3A8401BBB4}" destId="{77F2E7A1-E09C-410F-8C66-CC2AC30653FC}" srcOrd="1" destOrd="0" presId="urn:microsoft.com/office/officeart/2005/8/layout/gear1"/>
    <dgm:cxn modelId="{28DBEB1E-DBF7-4559-AC60-F28737FD2862}" type="presOf" srcId="{AC10C425-B21B-44A7-88E5-19AFB3BE5B79}" destId="{F9CA8F51-1510-426E-84EE-2159B62738E4}" srcOrd="0" destOrd="0" presId="urn:microsoft.com/office/officeart/2005/8/layout/gear1"/>
    <dgm:cxn modelId="{627DC722-0A99-4D6B-8A3E-D18626389B9E}" srcId="{50479B53-46CF-4AA7-96CE-D30E5EB76F25}" destId="{760A8EAA-7DBE-44F2-B6AE-C9646D027014}" srcOrd="3" destOrd="0" parTransId="{8EB16300-5FE6-4BDD-9D98-A11823BE8FB1}" sibTransId="{0584C15F-260D-4031-AD5D-3933C3CAEF0D}"/>
    <dgm:cxn modelId="{A1168643-B8EF-4054-8D8E-BDB37F6E1382}" srcId="{50479B53-46CF-4AA7-96CE-D30E5EB76F25}" destId="{8AD8CCBC-8860-465C-A4D5-6D3A8401BBB4}" srcOrd="0" destOrd="0" parTransId="{46BB8B19-C7B8-4184-B208-644058ECFED6}" sibTransId="{18549BA9-1B14-4DCF-9ED7-C96D7E7C08B1}"/>
    <dgm:cxn modelId="{B67BEA66-9D46-4DE4-8C94-1C662BB3E40D}" type="presOf" srcId="{CC143996-4CA5-4CD2-87E5-77E0F1412130}" destId="{FE54B15E-4A73-42BE-BC84-16CB98FA0E72}" srcOrd="0" destOrd="0" presId="urn:microsoft.com/office/officeart/2005/8/layout/gear1"/>
    <dgm:cxn modelId="{07302749-71C0-4618-8EC8-2B0D1B3C0F7C}" type="presOf" srcId="{54A2E4ED-4CCE-4117-8F6E-0DE0B34145A9}" destId="{E69D4977-07BE-44DC-81AD-4CCC37B6BF83}" srcOrd="1" destOrd="0" presId="urn:microsoft.com/office/officeart/2005/8/layout/gear1"/>
    <dgm:cxn modelId="{1D299E49-DD0F-4E49-9B5B-8AAA76ADD73C}" type="presOf" srcId="{8AD8CCBC-8860-465C-A4D5-6D3A8401BBB4}" destId="{8B4127D1-0B99-4F9A-8354-58F89A238141}" srcOrd="2" destOrd="0" presId="urn:microsoft.com/office/officeart/2005/8/layout/gear1"/>
    <dgm:cxn modelId="{7EE1AE70-1F82-4ABD-9218-8159484D7EA5}" type="presOf" srcId="{54A2E4ED-4CCE-4117-8F6E-0DE0B34145A9}" destId="{182589C5-CDF5-4DE0-9A2A-529B63238EE7}" srcOrd="3" destOrd="0" presId="urn:microsoft.com/office/officeart/2005/8/layout/gear1"/>
    <dgm:cxn modelId="{98B41989-7879-4D3A-B40B-806B70095BCB}" type="presOf" srcId="{8AD8CCBC-8860-465C-A4D5-6D3A8401BBB4}" destId="{DBA83253-FB07-4493-8076-51DECE6D6B13}" srcOrd="0" destOrd="0" presId="urn:microsoft.com/office/officeart/2005/8/layout/gear1"/>
    <dgm:cxn modelId="{B3EE2B8F-E90C-4BF4-BB19-1C03C570BA8E}" type="presOf" srcId="{50479B53-46CF-4AA7-96CE-D30E5EB76F25}" destId="{16A9E167-5D35-4613-97B5-2D610ADC0A2D}" srcOrd="0" destOrd="0" presId="urn:microsoft.com/office/officeart/2005/8/layout/gear1"/>
    <dgm:cxn modelId="{DA2D2DB7-37E3-46D5-B8FC-DA45D459F470}" srcId="{50479B53-46CF-4AA7-96CE-D30E5EB76F25}" destId="{54A2E4ED-4CCE-4117-8F6E-0DE0B34145A9}" srcOrd="2" destOrd="0" parTransId="{9BFB3851-4073-4057-B74C-51061AA2010B}" sibTransId="{CC143996-4CA5-4CD2-87E5-77E0F1412130}"/>
    <dgm:cxn modelId="{FB10AAD3-AC72-48A2-B987-A848ED04BD5D}" type="presOf" srcId="{54A2E4ED-4CCE-4117-8F6E-0DE0B34145A9}" destId="{AABFFDEF-9976-4270-9186-1E4525463661}" srcOrd="2" destOrd="0" presId="urn:microsoft.com/office/officeart/2005/8/layout/gear1"/>
    <dgm:cxn modelId="{B43C8ADA-A909-454A-883C-26DA78AD941B}" srcId="{50479B53-46CF-4AA7-96CE-D30E5EB76F25}" destId="{F25A2365-DD05-4F8B-9581-BCE6A5677977}" srcOrd="1" destOrd="0" parTransId="{E0B4B484-FE5F-490E-A90F-F36E7AD2B8ED}" sibTransId="{AC10C425-B21B-44A7-88E5-19AFB3BE5B79}"/>
    <dgm:cxn modelId="{725FA4DB-6701-4E1E-A07D-55D7739FE773}" type="presOf" srcId="{F25A2365-DD05-4F8B-9581-BCE6A5677977}" destId="{FB6B6CA6-A124-4E3F-AF3D-8050F6D3A64C}" srcOrd="2" destOrd="0" presId="urn:microsoft.com/office/officeart/2005/8/layout/gear1"/>
    <dgm:cxn modelId="{09C9AAF7-301B-41C5-8603-A3B6A8341C31}" type="presParOf" srcId="{16A9E167-5D35-4613-97B5-2D610ADC0A2D}" destId="{DBA83253-FB07-4493-8076-51DECE6D6B13}" srcOrd="0" destOrd="0" presId="urn:microsoft.com/office/officeart/2005/8/layout/gear1"/>
    <dgm:cxn modelId="{D18702B5-794A-4E92-9BB5-F964EC299C50}" type="presParOf" srcId="{16A9E167-5D35-4613-97B5-2D610ADC0A2D}" destId="{77F2E7A1-E09C-410F-8C66-CC2AC30653FC}" srcOrd="1" destOrd="0" presId="urn:microsoft.com/office/officeart/2005/8/layout/gear1"/>
    <dgm:cxn modelId="{068CC5BA-BBF3-41DA-8A23-75958CC6BDBE}" type="presParOf" srcId="{16A9E167-5D35-4613-97B5-2D610ADC0A2D}" destId="{8B4127D1-0B99-4F9A-8354-58F89A238141}" srcOrd="2" destOrd="0" presId="urn:microsoft.com/office/officeart/2005/8/layout/gear1"/>
    <dgm:cxn modelId="{CCA99704-D01C-4BA8-A9B2-9B8243C3A1FB}" type="presParOf" srcId="{16A9E167-5D35-4613-97B5-2D610ADC0A2D}" destId="{2A0CF72B-152D-4A14-88D8-E1188828DB35}" srcOrd="3" destOrd="0" presId="urn:microsoft.com/office/officeart/2005/8/layout/gear1"/>
    <dgm:cxn modelId="{B3170278-F991-4B28-8FF4-9DF55B234596}" type="presParOf" srcId="{16A9E167-5D35-4613-97B5-2D610ADC0A2D}" destId="{B1C73AD3-CBD0-4402-9AEC-31830351268A}" srcOrd="4" destOrd="0" presId="urn:microsoft.com/office/officeart/2005/8/layout/gear1"/>
    <dgm:cxn modelId="{C576E152-0706-4652-AE52-CDEB36F4816E}" type="presParOf" srcId="{16A9E167-5D35-4613-97B5-2D610ADC0A2D}" destId="{FB6B6CA6-A124-4E3F-AF3D-8050F6D3A64C}" srcOrd="5" destOrd="0" presId="urn:microsoft.com/office/officeart/2005/8/layout/gear1"/>
    <dgm:cxn modelId="{F7479BCD-047E-4613-B9FC-E46899B2A07D}" type="presParOf" srcId="{16A9E167-5D35-4613-97B5-2D610ADC0A2D}" destId="{056CEAFF-F7A3-46A7-A5B1-1F0E562FB39D}" srcOrd="6" destOrd="0" presId="urn:microsoft.com/office/officeart/2005/8/layout/gear1"/>
    <dgm:cxn modelId="{B9F19E8A-06B1-43DE-88A0-8E14AE3414FF}" type="presParOf" srcId="{16A9E167-5D35-4613-97B5-2D610ADC0A2D}" destId="{E69D4977-07BE-44DC-81AD-4CCC37B6BF83}" srcOrd="7" destOrd="0" presId="urn:microsoft.com/office/officeart/2005/8/layout/gear1"/>
    <dgm:cxn modelId="{579E3BA4-D04D-4C34-A0B8-5509C939E1FF}" type="presParOf" srcId="{16A9E167-5D35-4613-97B5-2D610ADC0A2D}" destId="{AABFFDEF-9976-4270-9186-1E4525463661}" srcOrd="8" destOrd="0" presId="urn:microsoft.com/office/officeart/2005/8/layout/gear1"/>
    <dgm:cxn modelId="{A585DB6E-DBA4-4C2A-8FE9-92213155F8AA}" type="presParOf" srcId="{16A9E167-5D35-4613-97B5-2D610ADC0A2D}" destId="{182589C5-CDF5-4DE0-9A2A-529B63238EE7}" srcOrd="9" destOrd="0" presId="urn:microsoft.com/office/officeart/2005/8/layout/gear1"/>
    <dgm:cxn modelId="{E24A2BE4-139B-490D-B3F0-F1365B4E73A5}" type="presParOf" srcId="{16A9E167-5D35-4613-97B5-2D610ADC0A2D}" destId="{D5054D2D-9C99-4964-B28C-D43012627ADE}" srcOrd="10" destOrd="0" presId="urn:microsoft.com/office/officeart/2005/8/layout/gear1"/>
    <dgm:cxn modelId="{E757D56C-D56F-488E-9489-E96D08064CA6}" type="presParOf" srcId="{16A9E167-5D35-4613-97B5-2D610ADC0A2D}" destId="{F9CA8F51-1510-426E-84EE-2159B62738E4}" srcOrd="11" destOrd="0" presId="urn:microsoft.com/office/officeart/2005/8/layout/gear1"/>
    <dgm:cxn modelId="{6433DA52-F539-4553-802D-4E16D4E48E1D}" type="presParOf" srcId="{16A9E167-5D35-4613-97B5-2D610ADC0A2D}" destId="{FE54B15E-4A73-42BE-BC84-16CB98FA0E72}"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2B0906-EF82-4447-8E14-24F270E5F376}">
      <dsp:nvSpPr>
        <dsp:cNvPr id="0" name=""/>
        <dsp:cNvSpPr/>
      </dsp:nvSpPr>
      <dsp:spPr>
        <a:xfrm>
          <a:off x="0"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Registration forms</a:t>
          </a:r>
        </a:p>
        <a:p>
          <a:pPr marL="0" lvl="0" indent="0" algn="ctr" defTabSz="666750">
            <a:lnSpc>
              <a:spcPct val="90000"/>
            </a:lnSpc>
            <a:spcBef>
              <a:spcPct val="0"/>
            </a:spcBef>
            <a:spcAft>
              <a:spcPct val="35000"/>
            </a:spcAft>
            <a:buNone/>
          </a:pPr>
          <a:r>
            <a:rPr lang="en-US" sz="1500" kern="1200" dirty="0"/>
            <a:t>users and architects can register and </a:t>
          </a:r>
        </a:p>
        <a:p>
          <a:pPr marL="0" lvl="0" indent="0" algn="ctr" defTabSz="666750">
            <a:lnSpc>
              <a:spcPct val="90000"/>
            </a:lnSpc>
            <a:spcBef>
              <a:spcPct val="0"/>
            </a:spcBef>
            <a:spcAft>
              <a:spcPct val="35000"/>
            </a:spcAft>
            <a:buNone/>
          </a:pPr>
          <a:r>
            <a:rPr lang="en-US" sz="1500" kern="1200" dirty="0"/>
            <a:t>perform their functions.</a:t>
          </a:r>
          <a:endParaRPr lang="en-IN" sz="1500" kern="1200" dirty="0"/>
        </a:p>
      </dsp:txBody>
      <dsp:txXfrm>
        <a:off x="344222" y="695074"/>
        <a:ext cx="1662048" cy="1662077"/>
      </dsp:txXfrm>
    </dsp:sp>
    <dsp:sp modelId="{14CC3E77-C112-47BF-8FDD-543DA3563178}">
      <dsp:nvSpPr>
        <dsp:cNvPr id="0" name=""/>
        <dsp:cNvSpPr/>
      </dsp:nvSpPr>
      <dsp:spPr>
        <a:xfrm>
          <a:off x="1203490" y="208039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Add requirements</a:t>
          </a:r>
        </a:p>
        <a:p>
          <a:pPr marL="0" lvl="0" indent="0" algn="ctr" defTabSz="711200">
            <a:lnSpc>
              <a:spcPct val="90000"/>
            </a:lnSpc>
            <a:spcBef>
              <a:spcPct val="0"/>
            </a:spcBef>
            <a:spcAft>
              <a:spcPct val="35000"/>
            </a:spcAft>
            <a:buNone/>
          </a:pPr>
          <a:r>
            <a:rPr lang="en-US" sz="1500" kern="1200" dirty="0"/>
            <a:t>users can add their </a:t>
          </a:r>
          <a:r>
            <a:rPr lang="en-US" sz="1500" kern="1200" dirty="0" err="1"/>
            <a:t>requirment</a:t>
          </a:r>
          <a:endParaRPr lang="en-IN" sz="1500" kern="1200" dirty="0"/>
        </a:p>
      </dsp:txBody>
      <dsp:txXfrm>
        <a:off x="1547712" y="2424618"/>
        <a:ext cx="1662048" cy="1662077"/>
      </dsp:txXfrm>
    </dsp:sp>
    <dsp:sp modelId="{14B517A1-6C7B-4D1D-A058-574AE7CE222F}">
      <dsp:nvSpPr>
        <dsp:cNvPr id="0" name=""/>
        <dsp:cNvSpPr/>
      </dsp:nvSpPr>
      <dsp:spPr>
        <a:xfrm>
          <a:off x="4875931" y="238022"/>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Add plans</a:t>
          </a:r>
        </a:p>
        <a:p>
          <a:pPr marL="0" lvl="0" indent="0" algn="ctr" defTabSz="666750">
            <a:lnSpc>
              <a:spcPct val="90000"/>
            </a:lnSpc>
            <a:spcBef>
              <a:spcPct val="0"/>
            </a:spcBef>
            <a:spcAft>
              <a:spcPct val="35000"/>
            </a:spcAft>
            <a:buNone/>
          </a:pPr>
          <a:r>
            <a:rPr lang="en-US" sz="1500" kern="1200" dirty="0"/>
            <a:t>architects can add their plans and works</a:t>
          </a:r>
          <a:endParaRPr lang="en-IN" sz="1500" kern="1200" dirty="0"/>
        </a:p>
      </dsp:txBody>
      <dsp:txXfrm>
        <a:off x="5220153" y="582249"/>
        <a:ext cx="1662048" cy="1662077"/>
      </dsp:txXfrm>
    </dsp:sp>
    <dsp:sp modelId="{A875BE7A-A61C-4FD8-BAF9-A9E77F5A9B32}">
      <dsp:nvSpPr>
        <dsp:cNvPr id="0" name=""/>
        <dsp:cNvSpPr/>
      </dsp:nvSpPr>
      <dsp:spPr>
        <a:xfrm>
          <a:off x="3611428" y="208039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Rental </a:t>
          </a:r>
          <a:r>
            <a:rPr lang="en-IN" sz="1500" b="1" i="0" kern="1200" dirty="0"/>
            <a:t>equipment</a:t>
          </a:r>
          <a:r>
            <a:rPr lang="en-US" sz="1500" kern="1200" dirty="0"/>
            <a:t>   </a:t>
          </a:r>
        </a:p>
        <a:p>
          <a:pPr marL="0" lvl="0" indent="0" algn="ctr" defTabSz="666750">
            <a:lnSpc>
              <a:spcPct val="90000"/>
            </a:lnSpc>
            <a:spcBef>
              <a:spcPct val="0"/>
            </a:spcBef>
            <a:spcAft>
              <a:spcPct val="35000"/>
            </a:spcAft>
            <a:buNone/>
          </a:pPr>
          <a:r>
            <a:rPr lang="en-US" sz="1500" b="0" i="0" kern="1200" dirty="0"/>
            <a:t>users to browse and rent equipment and machinery directly within the system</a:t>
          </a:r>
          <a:endParaRPr lang="en-IN" sz="1500" kern="1200" dirty="0"/>
        </a:p>
      </dsp:txBody>
      <dsp:txXfrm>
        <a:off x="3955650" y="2424618"/>
        <a:ext cx="1662048" cy="1662077"/>
      </dsp:txXfrm>
    </dsp:sp>
    <dsp:sp modelId="{E481F0C4-60A2-4908-B440-B4EC5A1A8B3A}">
      <dsp:nvSpPr>
        <dsp:cNvPr id="0" name=""/>
        <dsp:cNvSpPr/>
      </dsp:nvSpPr>
      <dsp:spPr>
        <a:xfrm>
          <a:off x="5950834" y="2145243"/>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dirty="0"/>
            <a:t>Home delivery of rented equipment</a:t>
          </a:r>
        </a:p>
        <a:p>
          <a:pPr marL="0" lvl="0" indent="0" algn="ctr" defTabSz="666750">
            <a:lnSpc>
              <a:spcPct val="90000"/>
            </a:lnSpc>
            <a:spcBef>
              <a:spcPct val="0"/>
            </a:spcBef>
            <a:spcAft>
              <a:spcPct val="35000"/>
            </a:spcAft>
            <a:buNone/>
          </a:pPr>
          <a:r>
            <a:rPr lang="en-US" sz="1500" b="0" i="0" kern="1200" dirty="0"/>
            <a:t>Users can easily get equipment in their doorsteps.</a:t>
          </a:r>
          <a:endParaRPr lang="en-IN" sz="1500" kern="1200" dirty="0"/>
        </a:p>
      </dsp:txBody>
      <dsp:txXfrm>
        <a:off x="6295056" y="2489470"/>
        <a:ext cx="1662048" cy="1662077"/>
      </dsp:txXfrm>
    </dsp:sp>
    <dsp:sp modelId="{95482BE1-710F-4F22-956E-A268491FF2E4}">
      <dsp:nvSpPr>
        <dsp:cNvPr id="0" name=""/>
        <dsp:cNvSpPr/>
      </dsp:nvSpPr>
      <dsp:spPr>
        <a:xfrm>
          <a:off x="2450096" y="238021"/>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Approve users</a:t>
          </a:r>
        </a:p>
        <a:p>
          <a:pPr marL="0" lvl="0" indent="0" algn="ctr" defTabSz="666750">
            <a:lnSpc>
              <a:spcPct val="90000"/>
            </a:lnSpc>
            <a:spcBef>
              <a:spcPct val="0"/>
            </a:spcBef>
            <a:spcAft>
              <a:spcPct val="35000"/>
            </a:spcAft>
            <a:buNone/>
          </a:pPr>
          <a:r>
            <a:rPr lang="en-US" sz="1500" b="0" kern="1200" dirty="0"/>
            <a:t>Django- admin   </a:t>
          </a:r>
          <a:r>
            <a:rPr lang="en-US" sz="1500" kern="1200" dirty="0"/>
            <a:t>approve users and architects</a:t>
          </a:r>
          <a:endParaRPr lang="en-IN" sz="1500" kern="1200" dirty="0"/>
        </a:p>
      </dsp:txBody>
      <dsp:txXfrm>
        <a:off x="2794318" y="582248"/>
        <a:ext cx="1662048" cy="1662077"/>
      </dsp:txXfrm>
    </dsp:sp>
    <dsp:sp modelId="{7AF178B9-1976-479D-A0A3-40D2B3E0BA50}">
      <dsp:nvSpPr>
        <dsp:cNvPr id="0" name=""/>
        <dsp:cNvSpPr/>
      </dsp:nvSpPr>
      <dsp:spPr>
        <a:xfrm>
          <a:off x="7223813" y="350847"/>
          <a:ext cx="2350492" cy="2350531"/>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Search</a:t>
          </a:r>
        </a:p>
        <a:p>
          <a:pPr marL="0" lvl="0" indent="0" algn="ctr" defTabSz="666750">
            <a:lnSpc>
              <a:spcPct val="90000"/>
            </a:lnSpc>
            <a:spcBef>
              <a:spcPct val="0"/>
            </a:spcBef>
            <a:spcAft>
              <a:spcPct val="35000"/>
            </a:spcAft>
            <a:buNone/>
          </a:pPr>
          <a:r>
            <a:rPr lang="en-US" sz="1500" kern="1200" dirty="0"/>
            <a:t>users can </a:t>
          </a:r>
          <a:r>
            <a:rPr lang="en-US" sz="1500" kern="1200" dirty="0" err="1"/>
            <a:t>can</a:t>
          </a:r>
          <a:r>
            <a:rPr lang="en-US" sz="1500" kern="1200" dirty="0"/>
            <a:t> search for building plans.</a:t>
          </a:r>
          <a:endParaRPr lang="en-IN" sz="1500" kern="1200" dirty="0"/>
        </a:p>
      </dsp:txBody>
      <dsp:txXfrm>
        <a:off x="7568035" y="695074"/>
        <a:ext cx="1662048" cy="1662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83253-FB07-4493-8076-51DECE6D6B13}">
      <dsp:nvSpPr>
        <dsp:cNvPr id="0" name=""/>
        <dsp:cNvSpPr/>
      </dsp:nvSpPr>
      <dsp:spPr>
        <a:xfrm rot="21158598">
          <a:off x="4415581" y="1981497"/>
          <a:ext cx="2558773" cy="2558773"/>
        </a:xfrm>
        <a:prstGeom prst="gear9">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3.Add labor management</a:t>
          </a:r>
          <a:endParaRPr lang="en-IN" sz="1600" b="1" kern="1200" dirty="0"/>
        </a:p>
      </dsp:txBody>
      <dsp:txXfrm>
        <a:off x="4927143" y="2581061"/>
        <a:ext cx="1529919" cy="1315263"/>
      </dsp:txXfrm>
    </dsp:sp>
    <dsp:sp modelId="{2A0CF72B-152D-4A14-88D8-E1188828DB35}">
      <dsp:nvSpPr>
        <dsp:cNvPr id="0" name=""/>
        <dsp:cNvSpPr/>
      </dsp:nvSpPr>
      <dsp:spPr>
        <a:xfrm rot="21220771">
          <a:off x="2799212" y="1505493"/>
          <a:ext cx="2277531" cy="2356342"/>
        </a:xfrm>
        <a:prstGeom prst="gear6">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2.Advanced searching and filtering</a:t>
          </a:r>
          <a:endParaRPr lang="en-IN" sz="1600" b="1" kern="1200" dirty="0"/>
        </a:p>
      </dsp:txBody>
      <dsp:txXfrm>
        <a:off x="3372587" y="2093961"/>
        <a:ext cx="1130781" cy="1179406"/>
      </dsp:txXfrm>
    </dsp:sp>
    <dsp:sp modelId="{056CEAFF-F7A3-46A7-A5B1-1F0E562FB39D}">
      <dsp:nvSpPr>
        <dsp:cNvPr id="0" name=""/>
        <dsp:cNvSpPr/>
      </dsp:nvSpPr>
      <dsp:spPr>
        <a:xfrm rot="20700000">
          <a:off x="3787961" y="111924"/>
          <a:ext cx="2526342" cy="2358900"/>
        </a:xfrm>
        <a:prstGeom prst="gear6">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baseline="0" dirty="0"/>
            <a:t>1.Notification</a:t>
          </a:r>
          <a:endParaRPr lang="en-IN" sz="1600" b="1" kern="1200" dirty="0"/>
        </a:p>
      </dsp:txBody>
      <dsp:txXfrm rot="-20700000">
        <a:off x="4351994" y="619369"/>
        <a:ext cx="1398277" cy="1344011"/>
      </dsp:txXfrm>
    </dsp:sp>
    <dsp:sp modelId="{D5054D2D-9C99-4964-B28C-D43012627ADE}">
      <dsp:nvSpPr>
        <dsp:cNvPr id="0" name=""/>
        <dsp:cNvSpPr/>
      </dsp:nvSpPr>
      <dsp:spPr>
        <a:xfrm>
          <a:off x="4322500" y="1879365"/>
          <a:ext cx="3275230" cy="3275230"/>
        </a:xfrm>
        <a:prstGeom prst="circularArrow">
          <a:avLst>
            <a:gd name="adj1" fmla="val 4688"/>
            <a:gd name="adj2" fmla="val 299029"/>
            <a:gd name="adj3" fmla="val 2526121"/>
            <a:gd name="adj4" fmla="val 15839994"/>
            <a:gd name="adj5" fmla="val 546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9CA8F51-1510-426E-84EE-2159B62738E4}">
      <dsp:nvSpPr>
        <dsp:cNvPr id="0" name=""/>
        <dsp:cNvSpPr/>
      </dsp:nvSpPr>
      <dsp:spPr>
        <a:xfrm>
          <a:off x="2695888" y="1249842"/>
          <a:ext cx="2379659" cy="2379659"/>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E54B15E-4A73-42BE-BC84-16CB98FA0E72}">
      <dsp:nvSpPr>
        <dsp:cNvPr id="0" name=""/>
        <dsp:cNvSpPr/>
      </dsp:nvSpPr>
      <dsp:spPr>
        <a:xfrm>
          <a:off x="3646009" y="-21632"/>
          <a:ext cx="2565752" cy="2565752"/>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2.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09A7646-64A1-4BED-BA0B-77C27DE51A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BEFC0-5AA8-4302-B8B2-9ACD77A2E1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482F98B-3DC8-431B-BBBF-B7C2B94E730B}" type="datetimeFigureOut">
              <a:rPr lang="en-US" smtClean="0"/>
              <a:t>5/31/2023</a:t>
            </a:fld>
            <a:endParaRPr lang="en-US" dirty="0"/>
          </a:p>
        </p:txBody>
      </p:sp>
      <p:sp>
        <p:nvSpPr>
          <p:cNvPr id="4" name="Footer Placeholder 3">
            <a:extLst>
              <a:ext uri="{FF2B5EF4-FFF2-40B4-BE49-F238E27FC236}">
                <a16:creationId xmlns:a16="http://schemas.microsoft.com/office/drawing/2014/main" id="{016656EA-4150-44D1-821F-53CA0DBA1A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6184F06-C917-4D16-B46F-633E54CA499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1F4691-38BC-4357-BA2E-AC7731A10A45}" type="slidenum">
              <a:rPr lang="en-US" smtClean="0"/>
              <a:t>‹#›</a:t>
            </a:fld>
            <a:endParaRPr lang="en-US" dirty="0"/>
          </a:p>
        </p:txBody>
      </p:sp>
    </p:spTree>
    <p:extLst>
      <p:ext uri="{BB962C8B-B14F-4D97-AF65-F5344CB8AC3E}">
        <p14:creationId xmlns:p14="http://schemas.microsoft.com/office/powerpoint/2010/main" val="329006073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7300D2-6E0D-49B5-9AB1-C6683F5C846D}" type="datetimeFigureOut">
              <a:rPr lang="en-US" smtClean="0"/>
              <a:t>5/31/2023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025FD9-6782-4777-BD37-B8EEBEF1E497}" type="slidenum">
              <a:rPr lang="en-US" smtClean="0"/>
              <a:t>‹#›</a:t>
            </a:fld>
            <a:endParaRPr lang="en-US" dirty="0"/>
          </a:p>
        </p:txBody>
      </p:sp>
    </p:spTree>
    <p:extLst>
      <p:ext uri="{BB962C8B-B14F-4D97-AF65-F5344CB8AC3E}">
        <p14:creationId xmlns:p14="http://schemas.microsoft.com/office/powerpoint/2010/main" val="372081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a:t>
            </a:fld>
            <a:endParaRPr lang="en-US" dirty="0"/>
          </a:p>
        </p:txBody>
      </p:sp>
    </p:spTree>
    <p:extLst>
      <p:ext uri="{BB962C8B-B14F-4D97-AF65-F5344CB8AC3E}">
        <p14:creationId xmlns:p14="http://schemas.microsoft.com/office/powerpoint/2010/main" val="2793835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2</a:t>
            </a:fld>
            <a:endParaRPr lang="en-US" dirty="0"/>
          </a:p>
        </p:txBody>
      </p:sp>
    </p:spTree>
    <p:extLst>
      <p:ext uri="{BB962C8B-B14F-4D97-AF65-F5344CB8AC3E}">
        <p14:creationId xmlns:p14="http://schemas.microsoft.com/office/powerpoint/2010/main" val="742883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3</a:t>
            </a:fld>
            <a:endParaRPr lang="en-US" dirty="0"/>
          </a:p>
        </p:txBody>
      </p:sp>
    </p:spTree>
    <p:extLst>
      <p:ext uri="{BB962C8B-B14F-4D97-AF65-F5344CB8AC3E}">
        <p14:creationId xmlns:p14="http://schemas.microsoft.com/office/powerpoint/2010/main" val="4057456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5</a:t>
            </a:fld>
            <a:endParaRPr lang="en-US" dirty="0"/>
          </a:p>
        </p:txBody>
      </p:sp>
    </p:spTree>
    <p:extLst>
      <p:ext uri="{BB962C8B-B14F-4D97-AF65-F5344CB8AC3E}">
        <p14:creationId xmlns:p14="http://schemas.microsoft.com/office/powerpoint/2010/main" val="160064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6</a:t>
            </a:fld>
            <a:endParaRPr lang="en-US" dirty="0"/>
          </a:p>
        </p:txBody>
      </p:sp>
    </p:spTree>
    <p:extLst>
      <p:ext uri="{BB962C8B-B14F-4D97-AF65-F5344CB8AC3E}">
        <p14:creationId xmlns:p14="http://schemas.microsoft.com/office/powerpoint/2010/main" val="2822790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7</a:t>
            </a:fld>
            <a:endParaRPr lang="en-US" dirty="0"/>
          </a:p>
        </p:txBody>
      </p:sp>
    </p:spTree>
    <p:extLst>
      <p:ext uri="{BB962C8B-B14F-4D97-AF65-F5344CB8AC3E}">
        <p14:creationId xmlns:p14="http://schemas.microsoft.com/office/powerpoint/2010/main" val="336805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9</a:t>
            </a:fld>
            <a:endParaRPr lang="en-US" dirty="0"/>
          </a:p>
        </p:txBody>
      </p:sp>
    </p:spTree>
    <p:extLst>
      <p:ext uri="{BB962C8B-B14F-4D97-AF65-F5344CB8AC3E}">
        <p14:creationId xmlns:p14="http://schemas.microsoft.com/office/powerpoint/2010/main" val="4209212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025FD9-6782-4777-BD37-B8EEBEF1E497}" type="slidenum">
              <a:rPr lang="en-US" smtClean="0"/>
              <a:t>17</a:t>
            </a:fld>
            <a:endParaRPr lang="en-US" dirty="0"/>
          </a:p>
        </p:txBody>
      </p:sp>
    </p:spTree>
    <p:extLst>
      <p:ext uri="{BB962C8B-B14F-4D97-AF65-F5344CB8AC3E}">
        <p14:creationId xmlns:p14="http://schemas.microsoft.com/office/powerpoint/2010/main" val="3002559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4660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3974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192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81794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662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13777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9466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3204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4920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906981"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Content Placeholder 2">
            <a:extLst>
              <a:ext uri="{FF2B5EF4-FFF2-40B4-BE49-F238E27FC236}">
                <a16:creationId xmlns:a16="http://schemas.microsoft.com/office/drawing/2014/main" id="{87B0DF2F-DAFD-4616-9E25-0C28D75BF306}"/>
              </a:ext>
            </a:extLst>
          </p:cNvPr>
          <p:cNvSpPr>
            <a:spLocks noGrp="1"/>
          </p:cNvSpPr>
          <p:nvPr>
            <p:ph idx="13"/>
          </p:nvPr>
        </p:nvSpPr>
        <p:spPr>
          <a:xfrm>
            <a:off x="6491805"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336DA0F9-D851-437C-A45B-EC125A3D3DB3}"/>
              </a:ext>
            </a:extLst>
          </p:cNvPr>
          <p:cNvSpPr>
            <a:spLocks noGrp="1"/>
          </p:cNvSpPr>
          <p:nvPr>
            <p:ph idx="14"/>
          </p:nvPr>
        </p:nvSpPr>
        <p:spPr>
          <a:xfrm>
            <a:off x="9076629" y="1852122"/>
            <a:ext cx="2458230" cy="2008678"/>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0FF0BA98-3AB4-4D88-B1C2-6279BCACFAD9}"/>
              </a:ext>
            </a:extLst>
          </p:cNvPr>
          <p:cNvSpPr>
            <a:spLocks noGrp="1"/>
          </p:cNvSpPr>
          <p:nvPr>
            <p:ph type="body" sz="quarter" idx="15"/>
          </p:nvPr>
        </p:nvSpPr>
        <p:spPr>
          <a:xfrm>
            <a:off x="3887792" y="3971924"/>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5">
            <a:extLst>
              <a:ext uri="{FF2B5EF4-FFF2-40B4-BE49-F238E27FC236}">
                <a16:creationId xmlns:a16="http://schemas.microsoft.com/office/drawing/2014/main" id="{D9DEF72B-B924-4A0D-8C83-3B370632C0D3}"/>
              </a:ext>
            </a:extLst>
          </p:cNvPr>
          <p:cNvSpPr>
            <a:spLocks noGrp="1"/>
          </p:cNvSpPr>
          <p:nvPr>
            <p:ph type="body" sz="quarter" idx="16"/>
          </p:nvPr>
        </p:nvSpPr>
        <p:spPr>
          <a:xfrm>
            <a:off x="6472616" y="3971925"/>
            <a:ext cx="2477419"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E9D30C54-E9E8-4300-8DA4-352DB3A71A4F}"/>
              </a:ext>
            </a:extLst>
          </p:cNvPr>
          <p:cNvSpPr>
            <a:spLocks noGrp="1"/>
          </p:cNvSpPr>
          <p:nvPr>
            <p:ph type="body" sz="quarter" idx="17"/>
          </p:nvPr>
        </p:nvSpPr>
        <p:spPr>
          <a:xfrm>
            <a:off x="9070240" y="3971924"/>
            <a:ext cx="2458230" cy="803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080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5/31/2023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59410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5/31/2023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35939692"/>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3" Type="http://schemas.openxmlformats.org/officeDocument/2006/relationships/hyperlink" Target="https://chat.openai.com/c/b9c4c6ef-09d6-45ad-8e70-b85de1ff2d46" TargetMode="External"/><Relationship Id="rId2" Type="http://schemas.openxmlformats.org/officeDocument/2006/relationships/hyperlink" Target="https://medium.com/@ajitdhulam/django-framework-df3ab4ddd09c" TargetMode="External"/><Relationship Id="rId1" Type="http://schemas.openxmlformats.org/officeDocument/2006/relationships/slideLayout" Target="../slideLayouts/slideLayout1.xml"/><Relationship Id="rId4" Type="http://schemas.openxmlformats.org/officeDocument/2006/relationships/hyperlink" Target="https://getbootstrap.com/docs/5.2/getting-started/introduction/"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869841E-71E7-4F51-8E6F-5E8A5E375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lans">
            <a:extLst>
              <a:ext uri="{FF2B5EF4-FFF2-40B4-BE49-F238E27FC236}">
                <a16:creationId xmlns:a16="http://schemas.microsoft.com/office/drawing/2014/main" id="{A3A2E0DA-DA21-447D-AD1F-3DB915DD051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0" y="-1"/>
            <a:ext cx="12188932" cy="6858000"/>
          </a:xfrm>
          <a:prstGeom prst="rect">
            <a:avLst/>
          </a:prstGeom>
        </p:spPr>
      </p:pic>
      <p:sp>
        <p:nvSpPr>
          <p:cNvPr id="12" name="Rectangle 11">
            <a:extLst>
              <a:ext uri="{FF2B5EF4-FFF2-40B4-BE49-F238E27FC236}">
                <a16:creationId xmlns:a16="http://schemas.microsoft.com/office/drawing/2014/main" id="{594B067E-A161-4B29-A8FA-FEEB1944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D6CA50C-1A88-4B3F-A34F-FE199F4205A2}"/>
              </a:ext>
            </a:extLst>
          </p:cNvPr>
          <p:cNvSpPr>
            <a:spLocks noGrp="1"/>
          </p:cNvSpPr>
          <p:nvPr>
            <p:ph type="ctrTitle"/>
          </p:nvPr>
        </p:nvSpPr>
        <p:spPr>
          <a:xfrm>
            <a:off x="98612" y="1298448"/>
            <a:ext cx="4229925" cy="3255264"/>
          </a:xfrm>
        </p:spPr>
        <p:txBody>
          <a:bodyPr>
            <a:normAutofit/>
          </a:bodyPr>
          <a:lstStyle/>
          <a:p>
            <a:r>
              <a:rPr lang="en-US" sz="4800" b="1" dirty="0"/>
              <a:t>Construction company Management system</a:t>
            </a:r>
          </a:p>
        </p:txBody>
      </p:sp>
      <p:sp>
        <p:nvSpPr>
          <p:cNvPr id="14" name="Rectangle 13">
            <a:extLst>
              <a:ext uri="{FF2B5EF4-FFF2-40B4-BE49-F238E27FC236}">
                <a16:creationId xmlns:a16="http://schemas.microsoft.com/office/drawing/2014/main" id="{C20C741F-0826-4AB6-A92E-AB4EB50216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5C9F3F3C-E18B-8E57-7724-410F94B085FE}"/>
              </a:ext>
            </a:extLst>
          </p:cNvPr>
          <p:cNvSpPr txBox="1"/>
          <p:nvPr/>
        </p:nvSpPr>
        <p:spPr>
          <a:xfrm>
            <a:off x="215153" y="4984376"/>
            <a:ext cx="4267200" cy="646331"/>
          </a:xfrm>
          <a:prstGeom prst="rect">
            <a:avLst/>
          </a:prstGeom>
          <a:noFill/>
        </p:spPr>
        <p:txBody>
          <a:bodyPr wrap="square" rtlCol="0">
            <a:spAutoFit/>
          </a:bodyPr>
          <a:lstStyle/>
          <a:p>
            <a:r>
              <a:rPr lang="en-IN" dirty="0">
                <a:solidFill>
                  <a:schemeClr val="bg1"/>
                </a:solidFill>
              </a:rPr>
              <a:t>Jaleena maria thomas</a:t>
            </a:r>
          </a:p>
          <a:p>
            <a:r>
              <a:rPr lang="en-IN" dirty="0">
                <a:solidFill>
                  <a:schemeClr val="bg1"/>
                </a:solidFill>
              </a:rPr>
              <a:t>22pmc128</a:t>
            </a:r>
          </a:p>
        </p:txBody>
      </p:sp>
    </p:spTree>
    <p:extLst>
      <p:ext uri="{BB962C8B-B14F-4D97-AF65-F5344CB8AC3E}">
        <p14:creationId xmlns:p14="http://schemas.microsoft.com/office/powerpoint/2010/main" val="2745828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p>
        </p:txBody>
      </p:sp>
      <p:pic>
        <p:nvPicPr>
          <p:cNvPr id="8" name="Picture 7">
            <a:extLst>
              <a:ext uri="{FF2B5EF4-FFF2-40B4-BE49-F238E27FC236}">
                <a16:creationId xmlns:a16="http://schemas.microsoft.com/office/drawing/2014/main" id="{1099922E-55A2-4C44-68A9-8643CB081B53}"/>
              </a:ext>
            </a:extLst>
          </p:cNvPr>
          <p:cNvPicPr>
            <a:picLocks noChangeAspect="1"/>
          </p:cNvPicPr>
          <p:nvPr/>
        </p:nvPicPr>
        <p:blipFill rotWithShape="1">
          <a:blip r:embed="rId3"/>
          <a:srcRect t="3929" b="5468"/>
          <a:stretch/>
        </p:blipFill>
        <p:spPr>
          <a:xfrm>
            <a:off x="923364" y="1315127"/>
            <a:ext cx="10700146" cy="5453226"/>
          </a:xfrm>
          <a:prstGeom prst="rect">
            <a:avLst/>
          </a:prstGeom>
        </p:spPr>
      </p:pic>
    </p:spTree>
    <p:extLst>
      <p:ext uri="{BB962C8B-B14F-4D97-AF65-F5344CB8AC3E}">
        <p14:creationId xmlns:p14="http://schemas.microsoft.com/office/powerpoint/2010/main" val="1647287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7" name="Picture 6">
            <a:extLst>
              <a:ext uri="{FF2B5EF4-FFF2-40B4-BE49-F238E27FC236}">
                <a16:creationId xmlns:a16="http://schemas.microsoft.com/office/drawing/2014/main" id="{5A13D255-3B21-5480-D3BD-1F2768975DB3}"/>
              </a:ext>
            </a:extLst>
          </p:cNvPr>
          <p:cNvPicPr>
            <a:picLocks noChangeAspect="1"/>
          </p:cNvPicPr>
          <p:nvPr/>
        </p:nvPicPr>
        <p:blipFill rotWithShape="1">
          <a:blip r:embed="rId3"/>
          <a:srcRect t="7451" b="5595"/>
          <a:stretch/>
        </p:blipFill>
        <p:spPr>
          <a:xfrm>
            <a:off x="455676" y="1047965"/>
            <a:ext cx="11259670" cy="5507290"/>
          </a:xfrm>
          <a:prstGeom prst="rect">
            <a:avLst/>
          </a:prstGeom>
        </p:spPr>
      </p:pic>
    </p:spTree>
    <p:extLst>
      <p:ext uri="{BB962C8B-B14F-4D97-AF65-F5344CB8AC3E}">
        <p14:creationId xmlns:p14="http://schemas.microsoft.com/office/powerpoint/2010/main" val="1382842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8" name="Picture 7">
            <a:extLst>
              <a:ext uri="{FF2B5EF4-FFF2-40B4-BE49-F238E27FC236}">
                <a16:creationId xmlns:a16="http://schemas.microsoft.com/office/drawing/2014/main" id="{9C4A6D9A-EE2A-FABA-466C-3833481550F4}"/>
              </a:ext>
            </a:extLst>
          </p:cNvPr>
          <p:cNvPicPr>
            <a:picLocks noChangeAspect="1"/>
          </p:cNvPicPr>
          <p:nvPr/>
        </p:nvPicPr>
        <p:blipFill rotWithShape="1">
          <a:blip r:embed="rId3"/>
          <a:srcRect t="7190" b="12157"/>
          <a:stretch/>
        </p:blipFill>
        <p:spPr>
          <a:xfrm>
            <a:off x="305673" y="1128647"/>
            <a:ext cx="11559675" cy="5244353"/>
          </a:xfrm>
          <a:prstGeom prst="rect">
            <a:avLst/>
          </a:prstGeom>
        </p:spPr>
      </p:pic>
    </p:spTree>
    <p:extLst>
      <p:ext uri="{BB962C8B-B14F-4D97-AF65-F5344CB8AC3E}">
        <p14:creationId xmlns:p14="http://schemas.microsoft.com/office/powerpoint/2010/main" val="4130705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7" name="Picture 6">
            <a:extLst>
              <a:ext uri="{FF2B5EF4-FFF2-40B4-BE49-F238E27FC236}">
                <a16:creationId xmlns:a16="http://schemas.microsoft.com/office/drawing/2014/main" id="{932E649A-08B3-0EF9-510C-6B5E1AAD9367}"/>
              </a:ext>
            </a:extLst>
          </p:cNvPr>
          <p:cNvPicPr>
            <a:picLocks noChangeAspect="1"/>
          </p:cNvPicPr>
          <p:nvPr/>
        </p:nvPicPr>
        <p:blipFill rotWithShape="1">
          <a:blip r:embed="rId3"/>
          <a:srcRect t="8105" b="5595"/>
          <a:stretch/>
        </p:blipFill>
        <p:spPr>
          <a:xfrm>
            <a:off x="693095" y="1238908"/>
            <a:ext cx="10784831" cy="5235388"/>
          </a:xfrm>
          <a:prstGeom prst="rect">
            <a:avLst/>
          </a:prstGeom>
        </p:spPr>
      </p:pic>
    </p:spTree>
    <p:extLst>
      <p:ext uri="{BB962C8B-B14F-4D97-AF65-F5344CB8AC3E}">
        <p14:creationId xmlns:p14="http://schemas.microsoft.com/office/powerpoint/2010/main" val="3591353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89647"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SCREENSHOTS</a:t>
            </a:r>
            <a:endParaRPr lang="en-IN" sz="3600" dirty="0"/>
          </a:p>
        </p:txBody>
      </p:sp>
      <p:pic>
        <p:nvPicPr>
          <p:cNvPr id="8" name="Picture 7">
            <a:extLst>
              <a:ext uri="{FF2B5EF4-FFF2-40B4-BE49-F238E27FC236}">
                <a16:creationId xmlns:a16="http://schemas.microsoft.com/office/drawing/2014/main" id="{99E133B1-E750-EE71-D3A6-BEA959727309}"/>
              </a:ext>
            </a:extLst>
          </p:cNvPr>
          <p:cNvPicPr>
            <a:picLocks noChangeAspect="1"/>
          </p:cNvPicPr>
          <p:nvPr/>
        </p:nvPicPr>
        <p:blipFill rotWithShape="1">
          <a:blip r:embed="rId3"/>
          <a:srcRect t="7843" b="5595"/>
          <a:stretch/>
        </p:blipFill>
        <p:spPr>
          <a:xfrm>
            <a:off x="788894" y="1315127"/>
            <a:ext cx="10345271" cy="5037222"/>
          </a:xfrm>
          <a:prstGeom prst="rect">
            <a:avLst/>
          </a:prstGeom>
        </p:spPr>
      </p:pic>
    </p:spTree>
    <p:extLst>
      <p:ext uri="{BB962C8B-B14F-4D97-AF65-F5344CB8AC3E}">
        <p14:creationId xmlns:p14="http://schemas.microsoft.com/office/powerpoint/2010/main" val="180869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4F0A9BAE-2C78-C62A-7439-719FE25AF6F1}"/>
              </a:ext>
            </a:extLst>
          </p:cNvPr>
          <p:cNvGraphicFramePr/>
          <p:nvPr>
            <p:extLst>
              <p:ext uri="{D42A27DB-BD31-4B8C-83A1-F6EECF244321}">
                <p14:modId xmlns:p14="http://schemas.microsoft.com/office/powerpoint/2010/main" val="1216854194"/>
              </p:ext>
            </p:extLst>
          </p:nvPr>
        </p:nvGraphicFramePr>
        <p:xfrm>
          <a:off x="-394446" y="1416425"/>
          <a:ext cx="9493624" cy="46523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EDD4C077-369E-A03B-3318-C61BC717D63B}"/>
              </a:ext>
            </a:extLst>
          </p:cNvPr>
          <p:cNvSpPr txBox="1"/>
          <p:nvPr/>
        </p:nvSpPr>
        <p:spPr>
          <a:xfrm>
            <a:off x="9197788" y="2563906"/>
            <a:ext cx="2994212" cy="1231106"/>
          </a:xfrm>
          <a:prstGeom prst="rect">
            <a:avLst/>
          </a:prstGeom>
          <a:noFill/>
        </p:spPr>
        <p:txBody>
          <a:bodyPr wrap="square" rtlCol="0">
            <a:spAutoFit/>
          </a:bodyPr>
          <a:lstStyle/>
          <a:p>
            <a:r>
              <a:rPr lang="en-US" sz="2800" b="1" dirty="0">
                <a:solidFill>
                  <a:srgbClr val="A9A57C"/>
                </a:solidFill>
              </a:rPr>
              <a:t>FUTURE ENHANCEMENT</a:t>
            </a:r>
            <a:endParaRPr lang="en-IN" sz="2800" b="1" dirty="0">
              <a:solidFill>
                <a:srgbClr val="A9A57C"/>
              </a:solidFill>
            </a:endParaRPr>
          </a:p>
          <a:p>
            <a:endParaRPr lang="en-IN" dirty="0"/>
          </a:p>
        </p:txBody>
      </p:sp>
    </p:spTree>
    <p:extLst>
      <p:ext uri="{BB962C8B-B14F-4D97-AF65-F5344CB8AC3E}">
        <p14:creationId xmlns:p14="http://schemas.microsoft.com/office/powerpoint/2010/main" val="998653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D4C077-369E-A03B-3318-C61BC717D63B}"/>
              </a:ext>
            </a:extLst>
          </p:cNvPr>
          <p:cNvSpPr txBox="1"/>
          <p:nvPr/>
        </p:nvSpPr>
        <p:spPr>
          <a:xfrm>
            <a:off x="9197788" y="2563906"/>
            <a:ext cx="2994212" cy="707886"/>
          </a:xfrm>
          <a:prstGeom prst="rect">
            <a:avLst/>
          </a:prstGeom>
          <a:noFill/>
        </p:spPr>
        <p:txBody>
          <a:bodyPr wrap="square" rtlCol="0">
            <a:spAutoFit/>
          </a:bodyPr>
          <a:lstStyle/>
          <a:p>
            <a:r>
              <a:rPr lang="en-IN" sz="4000" dirty="0">
                <a:solidFill>
                  <a:srgbClr val="A9A57C"/>
                </a:solidFill>
              </a:rPr>
              <a:t>References</a:t>
            </a:r>
          </a:p>
        </p:txBody>
      </p:sp>
      <p:sp>
        <p:nvSpPr>
          <p:cNvPr id="3" name="TextBox 2">
            <a:extLst>
              <a:ext uri="{FF2B5EF4-FFF2-40B4-BE49-F238E27FC236}">
                <a16:creationId xmlns:a16="http://schemas.microsoft.com/office/drawing/2014/main" id="{8F218A1B-59B6-E660-31B1-DDBD1EB18939}"/>
              </a:ext>
            </a:extLst>
          </p:cNvPr>
          <p:cNvSpPr txBox="1"/>
          <p:nvPr/>
        </p:nvSpPr>
        <p:spPr>
          <a:xfrm>
            <a:off x="824754" y="1482769"/>
            <a:ext cx="7566212" cy="1754326"/>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rgbClr val="0070C0"/>
                </a:solidFill>
                <a:hlinkClick r:id="rId2">
                  <a:extLst>
                    <a:ext uri="{A12FA001-AC4F-418D-AE19-62706E023703}">
                      <ahyp:hlinkClr xmlns:ahyp="http://schemas.microsoft.com/office/drawing/2018/hyperlinkcolor" val="tx"/>
                    </a:ext>
                  </a:extLst>
                </a:hlinkClick>
              </a:rPr>
              <a:t>https://medium.com/@ajitdhulam/django-framework-df3ab4ddd09c</a:t>
            </a:r>
            <a:endParaRPr lang="en-IN" dirty="0">
              <a:solidFill>
                <a:srgbClr val="0070C0"/>
              </a:solidFill>
            </a:endParaRPr>
          </a:p>
          <a:p>
            <a:pPr marL="285750" indent="-285750">
              <a:buFont typeface="Arial" panose="020B0604020202020204" pitchFamily="34" charset="0"/>
              <a:buChar char="•"/>
            </a:pPr>
            <a:r>
              <a:rPr lang="en-IN" dirty="0">
                <a:solidFill>
                  <a:srgbClr val="0070C0"/>
                </a:solidFill>
              </a:rPr>
              <a:t> </a:t>
            </a:r>
            <a:r>
              <a:rPr lang="en-IN" dirty="0">
                <a:solidFill>
                  <a:srgbClr val="0070C0"/>
                </a:solidFill>
                <a:hlinkClick r:id="rId3">
                  <a:extLst>
                    <a:ext uri="{A12FA001-AC4F-418D-AE19-62706E023703}">
                      <ahyp:hlinkClr xmlns:ahyp="http://schemas.microsoft.com/office/drawing/2018/hyperlinkcolor" val="tx"/>
                    </a:ext>
                  </a:extLst>
                </a:hlinkClick>
              </a:rPr>
              <a:t>https://chat.openai.com/c/b9c4c6ef-09d6-45ad-8e70-b85de1ff2d46</a:t>
            </a:r>
            <a:endParaRPr lang="en-IN" dirty="0">
              <a:solidFill>
                <a:srgbClr val="0070C0"/>
              </a:solidFill>
            </a:endParaRPr>
          </a:p>
          <a:p>
            <a:pPr marL="285750" indent="-285750">
              <a:buFont typeface="Arial" panose="020B0604020202020204" pitchFamily="34" charset="0"/>
              <a:buChar char="•"/>
            </a:pPr>
            <a:r>
              <a:rPr lang="en-IN" dirty="0">
                <a:solidFill>
                  <a:srgbClr val="0070C0"/>
                </a:solidFill>
              </a:rPr>
              <a:t> </a:t>
            </a:r>
            <a:r>
              <a:rPr lang="en-IN" dirty="0">
                <a:solidFill>
                  <a:srgbClr val="0070C0"/>
                </a:solidFill>
                <a:hlinkClick r:id="rId4">
                  <a:extLst>
                    <a:ext uri="{A12FA001-AC4F-418D-AE19-62706E023703}">
                      <ahyp:hlinkClr xmlns:ahyp="http://schemas.microsoft.com/office/drawing/2018/hyperlinkcolor" val="tx"/>
                    </a:ext>
                  </a:extLst>
                </a:hlinkClick>
              </a:rPr>
              <a:t>https://getbootstrap.com/docs/5.2/getting-started/introduction/</a:t>
            </a:r>
            <a:endParaRPr lang="en-IN" dirty="0">
              <a:solidFill>
                <a:srgbClr val="0070C0"/>
              </a:solidFill>
            </a:endParaRPr>
          </a:p>
          <a:p>
            <a:pPr marL="285750" indent="-285750">
              <a:buFont typeface="Arial" panose="020B0604020202020204" pitchFamily="34" charset="0"/>
              <a:buChar char="•"/>
            </a:pPr>
            <a:r>
              <a:rPr lang="en-IN" dirty="0">
                <a:solidFill>
                  <a:srgbClr val="0070C0"/>
                </a:solidFill>
              </a:rPr>
              <a:t>https://stackoverflow.com/questions/20473572/django-rest-framework-file-upload</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647969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80975" y="971551"/>
            <a:ext cx="8296275" cy="4953000"/>
          </a:xfrm>
        </p:spPr>
        <p:txBody>
          <a:bodyPr>
            <a:normAutofit/>
          </a:bodyPr>
          <a:lstStyle/>
          <a:p>
            <a:pPr algn="just"/>
            <a:r>
              <a:rPr lang="en-US" sz="3200" b="1" i="0" dirty="0">
                <a:solidFill>
                  <a:schemeClr val="bg1"/>
                </a:solidFill>
                <a:effectLst/>
                <a:latin typeface="Söhne"/>
              </a:rPr>
              <a:t>CONCLUSION</a:t>
            </a:r>
          </a:p>
          <a:p>
            <a:pPr marL="342900" indent="-342900" algn="just">
              <a:buFont typeface="Arial" panose="020B0604020202020204" pitchFamily="34" charset="0"/>
              <a:buChar char="•"/>
            </a:pPr>
            <a:r>
              <a:rPr lang="en-US" sz="2000" b="0" i="0" dirty="0">
                <a:solidFill>
                  <a:schemeClr val="bg1"/>
                </a:solidFill>
                <a:effectLst/>
                <a:latin typeface="Söhne"/>
              </a:rPr>
              <a:t>In conclusion, The system offers features such as user registration and login, profile management, viewing user requirements, and status updates for building plans.</a:t>
            </a:r>
          </a:p>
          <a:p>
            <a:pPr marL="342900" indent="-342900" algn="just">
              <a:buFont typeface="Arial" panose="020B0604020202020204" pitchFamily="34" charset="0"/>
              <a:buChar char="•"/>
            </a:pPr>
            <a:r>
              <a:rPr lang="en-US" sz="2000" b="0" i="0" dirty="0">
                <a:solidFill>
                  <a:schemeClr val="bg1"/>
                </a:solidFill>
                <a:effectLst/>
                <a:latin typeface="Söhne"/>
              </a:rPr>
              <a:t>The presentation highlighted the user-friendly interface and intuitive design of the system, enabling easy navigation and seamless project management.</a:t>
            </a:r>
          </a:p>
          <a:p>
            <a:pPr marL="342900" indent="-342900" algn="just">
              <a:buFont typeface="Arial" panose="020B0604020202020204" pitchFamily="34" charset="0"/>
              <a:buChar char="•"/>
            </a:pPr>
            <a:r>
              <a:rPr lang="en-US" sz="2000" b="0" i="0" dirty="0">
                <a:solidFill>
                  <a:schemeClr val="bg1"/>
                </a:solidFill>
                <a:effectLst/>
                <a:latin typeface="Söhne"/>
              </a:rPr>
              <a:t>Overall, the Construction Company Management System presented a comprehensive solution to address the challenges of construction project management, promoting efficiency and successful project completion.</a:t>
            </a:r>
          </a:p>
          <a:p>
            <a:pPr marL="342900" indent="-342900" algn="just">
              <a:buFont typeface="Arial" panose="020B0604020202020204" pitchFamily="34" charset="0"/>
              <a:buChar char="•"/>
            </a:pPr>
            <a:r>
              <a:rPr lang="en-US" sz="2000" dirty="0">
                <a:solidFill>
                  <a:schemeClr val="bg1"/>
                </a:solidFill>
                <a:latin typeface="Söhne"/>
              </a:rPr>
              <a:t>Automating the functions of our company.</a:t>
            </a:r>
            <a:endParaRPr lang="en-US" sz="2000" b="0" i="0" dirty="0">
              <a:solidFill>
                <a:schemeClr val="bg1"/>
              </a:solidFill>
              <a:effectLst/>
              <a:latin typeface="Söhne"/>
            </a:endParaRP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37060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98612" y="35858"/>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167461" y="0"/>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solidFill>
                <a:schemeClr val="bg1"/>
              </a:solidFill>
            </a:endParaRPr>
          </a:p>
        </p:txBody>
      </p:sp>
      <p:sp>
        <p:nvSpPr>
          <p:cNvPr id="2" name="TextBox 1">
            <a:extLst>
              <a:ext uri="{FF2B5EF4-FFF2-40B4-BE49-F238E27FC236}">
                <a16:creationId xmlns:a16="http://schemas.microsoft.com/office/drawing/2014/main" id="{5234835F-9365-73D3-8FA4-55A9F1AE7C96}"/>
              </a:ext>
            </a:extLst>
          </p:cNvPr>
          <p:cNvSpPr txBox="1"/>
          <p:nvPr/>
        </p:nvSpPr>
        <p:spPr>
          <a:xfrm>
            <a:off x="3245045" y="421341"/>
            <a:ext cx="9377083" cy="1323439"/>
          </a:xfrm>
          <a:prstGeom prst="rect">
            <a:avLst/>
          </a:prstGeom>
          <a:noFill/>
        </p:spPr>
        <p:txBody>
          <a:bodyPr wrap="square" rtlCol="0">
            <a:spAutoFit/>
          </a:bodyPr>
          <a:lstStyle/>
          <a:p>
            <a:r>
              <a:rPr lang="en-IN" sz="8000" b="1" dirty="0">
                <a:latin typeface="Berlin Sans FB Demi" panose="020E0802020502020306" pitchFamily="34" charset="0"/>
              </a:rPr>
              <a:t>THANK YOU</a:t>
            </a:r>
          </a:p>
        </p:txBody>
      </p:sp>
    </p:spTree>
    <p:extLst>
      <p:ext uri="{BB962C8B-B14F-4D97-AF65-F5344CB8AC3E}">
        <p14:creationId xmlns:p14="http://schemas.microsoft.com/office/powerpoint/2010/main" val="360337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A178560-78C9-4CB5-BE46-05302CDA8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multiple people looking at blueprints&#10;">
            <a:extLst>
              <a:ext uri="{FF2B5EF4-FFF2-40B4-BE49-F238E27FC236}">
                <a16:creationId xmlns:a16="http://schemas.microsoft.com/office/drawing/2014/main" id="{DC582F7A-0108-4267-A3E3-CA43CDA209C6}"/>
              </a:ext>
            </a:extLst>
          </p:cNvPr>
          <p:cNvPicPr>
            <a:picLocks noChangeAspect="1"/>
          </p:cNvPicPr>
          <p:nvPr/>
        </p:nvPicPr>
        <p:blipFill rotWithShape="1">
          <a:blip r:embed="rId3"/>
          <a:srcRect l="25"/>
          <a:stretch/>
        </p:blipFill>
        <p:spPr>
          <a:xfrm>
            <a:off x="10018" y="17930"/>
            <a:ext cx="12188932" cy="6858000"/>
          </a:xfrm>
          <a:prstGeom prst="rect">
            <a:avLst/>
          </a:prstGeom>
        </p:spPr>
      </p:pic>
      <p:sp>
        <p:nvSpPr>
          <p:cNvPr id="34" name="Rectangle 33">
            <a:extLst>
              <a:ext uri="{FF2B5EF4-FFF2-40B4-BE49-F238E27FC236}">
                <a16:creationId xmlns:a16="http://schemas.microsoft.com/office/drawing/2014/main" id="{69461EC9-A94F-4225-B526-5C862F340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8492750-E12D-4995-ABCB-5BB846060890}"/>
              </a:ext>
            </a:extLst>
          </p:cNvPr>
          <p:cNvSpPr>
            <a:spLocks noGrp="1"/>
          </p:cNvSpPr>
          <p:nvPr>
            <p:ph type="title"/>
          </p:nvPr>
        </p:nvSpPr>
        <p:spPr>
          <a:xfrm>
            <a:off x="252919" y="1123837"/>
            <a:ext cx="2947482" cy="4601183"/>
          </a:xfrm>
        </p:spPr>
        <p:txBody>
          <a:bodyPr>
            <a:normAutofit/>
          </a:bodyPr>
          <a:lstStyle/>
          <a:p>
            <a:r>
              <a:rPr lang="en-US" dirty="0"/>
              <a:t>Abstract</a:t>
            </a:r>
            <a:br>
              <a:rPr lang="en-US" dirty="0"/>
            </a:br>
            <a:endParaRPr lang="en-US" dirty="0"/>
          </a:p>
        </p:txBody>
      </p:sp>
      <p:sp>
        <p:nvSpPr>
          <p:cNvPr id="36" name="Rectangle 35">
            <a:extLst>
              <a:ext uri="{FF2B5EF4-FFF2-40B4-BE49-F238E27FC236}">
                <a16:creationId xmlns:a16="http://schemas.microsoft.com/office/drawing/2014/main" id="{D87160F7-FCB2-48B7-8BB8-BEFF45F6B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97130" y="754144"/>
            <a:ext cx="7865196" cy="533576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E9282B84-621E-4580-80B7-222118AE4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Content Placeholder 5">
            <a:extLst>
              <a:ext uri="{FF2B5EF4-FFF2-40B4-BE49-F238E27FC236}">
                <a16:creationId xmlns:a16="http://schemas.microsoft.com/office/drawing/2014/main" id="{2E7E392C-45A2-B5E0-3F59-25EC538E0B0C}"/>
              </a:ext>
            </a:extLst>
          </p:cNvPr>
          <p:cNvSpPr>
            <a:spLocks noGrp="1"/>
          </p:cNvSpPr>
          <p:nvPr>
            <p:ph idx="1"/>
          </p:nvPr>
        </p:nvSpPr>
        <p:spPr/>
        <p:txBody>
          <a:bodyPr/>
          <a:lstStyle/>
          <a:p>
            <a:r>
              <a:rPr lang="en-US" b="0" i="0" dirty="0">
                <a:solidFill>
                  <a:schemeClr val="tx1"/>
                </a:solidFill>
                <a:effectLst/>
                <a:latin typeface="Söhne"/>
              </a:rPr>
              <a:t>project aimed at developing a construction company management system that incorporates rental equipment functionalities. The purpose of the website is to provide a user-friendly platform for construction companies to efficiently manage their operations and rental equipment inventory. The system will enable companies to streamline project management processes, including project planning, scheduling, and resource allocation. Additionally, it will include features for tracking and managing rental equipment, such as equipment availability, maintenance schedules, and rental bookings. The website will have an intuitive interface, allowing users to easily input and retrieve data, generate reports, and monitor project and equipment statuses. By implementing this website project, construction companies will be able to enhance their overall efficiency, reduce manual errors, and provide reliable rental equipment services to their customers.</a:t>
            </a:r>
            <a:endParaRPr lang="en-IN" dirty="0">
              <a:solidFill>
                <a:schemeClr val="tx1"/>
              </a:solidFill>
            </a:endParaRPr>
          </a:p>
        </p:txBody>
      </p:sp>
    </p:spTree>
    <p:extLst>
      <p:ext uri="{BB962C8B-B14F-4D97-AF65-F5344CB8AC3E}">
        <p14:creationId xmlns:p14="http://schemas.microsoft.com/office/powerpoint/2010/main" val="1115916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a:normAutofit/>
          </a:bodyPr>
          <a:lstStyle/>
          <a:p>
            <a:r>
              <a:rPr lang="en-US" dirty="0"/>
              <a:t>Project requirements</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5B5257F6-0F2C-BDCD-2E73-C114B8FF1BFE}"/>
              </a:ext>
            </a:extLst>
          </p:cNvPr>
          <p:cNvSpPr>
            <a:spLocks noGrp="1"/>
          </p:cNvSpPr>
          <p:nvPr>
            <p:ph idx="1"/>
          </p:nvPr>
        </p:nvSpPr>
        <p:spPr>
          <a:xfrm>
            <a:off x="855852" y="861667"/>
            <a:ext cx="7315200" cy="5120640"/>
          </a:xfrm>
        </p:spPr>
        <p:txBody>
          <a:bodyPr/>
          <a:lstStyle/>
          <a:p>
            <a:r>
              <a:rPr lang="en-US" dirty="0"/>
              <a:t>1.User registration and login</a:t>
            </a:r>
          </a:p>
          <a:p>
            <a:r>
              <a:rPr lang="en-US" dirty="0"/>
              <a:t>2. Profile management </a:t>
            </a:r>
          </a:p>
          <a:p>
            <a:r>
              <a:rPr lang="en-US" dirty="0"/>
              <a:t>3.Users can search the building plan </a:t>
            </a:r>
          </a:p>
          <a:p>
            <a:r>
              <a:rPr lang="en-US" dirty="0"/>
              <a:t>4.Status update for building plan</a:t>
            </a:r>
          </a:p>
          <a:p>
            <a:r>
              <a:rPr lang="en-US" dirty="0"/>
              <a:t>5.Add building requirements </a:t>
            </a:r>
          </a:p>
          <a:p>
            <a:r>
              <a:rPr lang="en-US" dirty="0"/>
              <a:t>6.Ability to view user requirement</a:t>
            </a:r>
          </a:p>
          <a:p>
            <a:r>
              <a:rPr lang="en-US" dirty="0"/>
              <a:t>7.Equipment rental management </a:t>
            </a:r>
          </a:p>
          <a:p>
            <a:r>
              <a:rPr lang="en-US" dirty="0"/>
              <a:t>8.Add plans</a:t>
            </a:r>
          </a:p>
          <a:p>
            <a:r>
              <a:rPr lang="en-US" dirty="0"/>
              <a:t>9. Home Delivery of Rental Equipment</a:t>
            </a:r>
          </a:p>
          <a:p>
            <a:endParaRPr lang="en-IN" dirty="0"/>
          </a:p>
        </p:txBody>
      </p:sp>
    </p:spTree>
    <p:extLst>
      <p:ext uri="{BB962C8B-B14F-4D97-AF65-F5344CB8AC3E}">
        <p14:creationId xmlns:p14="http://schemas.microsoft.com/office/powerpoint/2010/main" val="2552862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68D09DCB-9C24-B3AE-E2AF-2B0B4B19802E}"/>
              </a:ext>
            </a:extLst>
          </p:cNvPr>
          <p:cNvPicPr>
            <a:picLocks noChangeAspect="1"/>
          </p:cNvPicPr>
          <p:nvPr/>
        </p:nvPicPr>
        <p:blipFill>
          <a:blip r:embed="rId2"/>
          <a:stretch>
            <a:fillRect/>
          </a:stretch>
        </p:blipFill>
        <p:spPr>
          <a:xfrm>
            <a:off x="3047" y="0"/>
            <a:ext cx="12185905" cy="6858000"/>
          </a:xfrm>
          <a:prstGeom prst="rect">
            <a:avLst/>
          </a:prstGeom>
        </p:spPr>
      </p:pic>
      <p:sp>
        <p:nvSpPr>
          <p:cNvPr id="5" name="Rectangle 4">
            <a:extLst>
              <a:ext uri="{FF2B5EF4-FFF2-40B4-BE49-F238E27FC236}">
                <a16:creationId xmlns:a16="http://schemas.microsoft.com/office/drawing/2014/main" id="{CD9A8F83-2DF7-92C7-D1E3-4C46FCF452C4}"/>
              </a:ext>
            </a:extLst>
          </p:cNvPr>
          <p:cNvSpPr/>
          <p:nvPr/>
        </p:nvSpPr>
        <p:spPr>
          <a:xfrm>
            <a:off x="98612" y="80682"/>
            <a:ext cx="11991728" cy="6759388"/>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solidFill>
                <a:schemeClr val="bg1"/>
              </a:solidFill>
            </a:endParaRPr>
          </a:p>
        </p:txBody>
      </p:sp>
      <p:sp>
        <p:nvSpPr>
          <p:cNvPr id="6" name="TextBox 5">
            <a:extLst>
              <a:ext uri="{FF2B5EF4-FFF2-40B4-BE49-F238E27FC236}">
                <a16:creationId xmlns:a16="http://schemas.microsoft.com/office/drawing/2014/main" id="{349A5276-4D9E-3859-F260-B5082CCE0D0A}"/>
              </a:ext>
            </a:extLst>
          </p:cNvPr>
          <p:cNvSpPr txBox="1"/>
          <p:nvPr/>
        </p:nvSpPr>
        <p:spPr>
          <a:xfrm>
            <a:off x="2832846" y="383704"/>
            <a:ext cx="5620871" cy="646331"/>
          </a:xfrm>
          <a:prstGeom prst="rect">
            <a:avLst/>
          </a:prstGeom>
          <a:noFill/>
        </p:spPr>
        <p:txBody>
          <a:bodyPr wrap="square" rtlCol="0">
            <a:spAutoFit/>
          </a:bodyPr>
          <a:lstStyle/>
          <a:p>
            <a:pPr algn="ctr"/>
            <a:r>
              <a:rPr lang="en-US" sz="3600" dirty="0"/>
              <a:t>Features and Highlights</a:t>
            </a:r>
            <a:endParaRPr lang="en-IN" sz="3600" dirty="0"/>
          </a:p>
        </p:txBody>
      </p:sp>
      <p:graphicFrame>
        <p:nvGraphicFramePr>
          <p:cNvPr id="17" name="Diagram 16">
            <a:extLst>
              <a:ext uri="{FF2B5EF4-FFF2-40B4-BE49-F238E27FC236}">
                <a16:creationId xmlns:a16="http://schemas.microsoft.com/office/drawing/2014/main" id="{140C85AD-8D24-C249-D870-657A27C12903}"/>
              </a:ext>
            </a:extLst>
          </p:cNvPr>
          <p:cNvGraphicFramePr/>
          <p:nvPr>
            <p:extLst>
              <p:ext uri="{D42A27DB-BD31-4B8C-83A1-F6EECF244321}">
                <p14:modId xmlns:p14="http://schemas.microsoft.com/office/powerpoint/2010/main" val="1753918413"/>
              </p:ext>
            </p:extLst>
          </p:nvPr>
        </p:nvGraphicFramePr>
        <p:xfrm>
          <a:off x="932330" y="1315127"/>
          <a:ext cx="9574306" cy="4781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43105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0">
            <a:extLst>
              <a:ext uri="{FF2B5EF4-FFF2-40B4-BE49-F238E27FC236}">
                <a16:creationId xmlns:a16="http://schemas.microsoft.com/office/drawing/2014/main" id="{72AC46CB-E41C-431E-B498-6295C0C5E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9254"/>
            <a:ext cx="5608255"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descr="Woman standing in her office looking at blueprints">
            <a:extLst>
              <a:ext uri="{FF2B5EF4-FFF2-40B4-BE49-F238E27FC236}">
                <a16:creationId xmlns:a16="http://schemas.microsoft.com/office/drawing/2014/main" id="{6F523839-0F2B-44C9-82BE-A2C19B244510}"/>
              </a:ext>
            </a:extLst>
          </p:cNvPr>
          <p:cNvPicPr>
            <a:picLocks noChangeAspect="1"/>
          </p:cNvPicPr>
          <p:nvPr/>
        </p:nvPicPr>
        <p:blipFill rotWithShape="1">
          <a:blip r:embed="rId3"/>
          <a:srcRect l="31944" r="2462"/>
          <a:stretch/>
        </p:blipFill>
        <p:spPr>
          <a:xfrm>
            <a:off x="6083162" y="759254"/>
            <a:ext cx="5238340" cy="5330650"/>
          </a:xfrm>
          <a:prstGeom prst="rect">
            <a:avLst/>
          </a:prstGeom>
        </p:spPr>
      </p:pic>
      <p:sp>
        <p:nvSpPr>
          <p:cNvPr id="5" name="Content Placeholder 4">
            <a:extLst>
              <a:ext uri="{FF2B5EF4-FFF2-40B4-BE49-F238E27FC236}">
                <a16:creationId xmlns:a16="http://schemas.microsoft.com/office/drawing/2014/main" id="{36E7629B-BEC7-8D08-13B7-CFF07C588663}"/>
              </a:ext>
            </a:extLst>
          </p:cNvPr>
          <p:cNvSpPr>
            <a:spLocks noGrp="1"/>
          </p:cNvSpPr>
          <p:nvPr>
            <p:ph idx="1"/>
          </p:nvPr>
        </p:nvSpPr>
        <p:spPr>
          <a:xfrm>
            <a:off x="152400" y="767794"/>
            <a:ext cx="7315200" cy="5120640"/>
          </a:xfrm>
        </p:spPr>
        <p:txBody>
          <a:bodyPr/>
          <a:lstStyle/>
          <a:p>
            <a:r>
              <a:rPr lang="en-IN" sz="3600" b="1" dirty="0">
                <a:solidFill>
                  <a:schemeClr val="bg1"/>
                </a:solidFill>
              </a:rPr>
              <a:t>Technical Aspects</a:t>
            </a:r>
            <a:r>
              <a:rPr lang="en-IN" b="1" dirty="0">
                <a:solidFill>
                  <a:schemeClr val="bg1"/>
                </a:solidFill>
              </a:rPr>
              <a:t> </a:t>
            </a:r>
          </a:p>
          <a:p>
            <a:endParaRPr lang="en-IN" dirty="0">
              <a:solidFill>
                <a:schemeClr val="bg1"/>
              </a:solidFill>
            </a:endParaRPr>
          </a:p>
          <a:p>
            <a:pPr>
              <a:buFont typeface="Wingdings" panose="05000000000000000000" pitchFamily="2" charset="2"/>
              <a:buChar char="Ø"/>
            </a:pPr>
            <a:r>
              <a:rPr lang="en-IN" dirty="0">
                <a:solidFill>
                  <a:schemeClr val="bg1"/>
                </a:solidFill>
              </a:rPr>
              <a:t>         Programming languages and framework</a:t>
            </a:r>
          </a:p>
          <a:p>
            <a:pPr>
              <a:buFont typeface="Wingdings" panose="05000000000000000000" pitchFamily="2" charset="2"/>
              <a:buChar char="Ø"/>
            </a:pPr>
            <a:endParaRPr lang="en-IN" dirty="0">
              <a:solidFill>
                <a:schemeClr val="bg1"/>
              </a:solidFill>
            </a:endParaRPr>
          </a:p>
          <a:p>
            <a:r>
              <a:rPr lang="en-IN" dirty="0">
                <a:solidFill>
                  <a:schemeClr val="bg1"/>
                </a:solidFill>
              </a:rPr>
              <a:t>Python and </a:t>
            </a:r>
            <a:r>
              <a:rPr lang="en-IN" dirty="0" err="1">
                <a:solidFill>
                  <a:schemeClr val="bg1"/>
                </a:solidFill>
              </a:rPr>
              <a:t>django</a:t>
            </a:r>
            <a:r>
              <a:rPr lang="en-IN" dirty="0">
                <a:solidFill>
                  <a:schemeClr val="bg1"/>
                </a:solidFill>
              </a:rPr>
              <a:t> framework</a:t>
            </a:r>
          </a:p>
          <a:p>
            <a:r>
              <a:rPr lang="en-IN" dirty="0">
                <a:solidFill>
                  <a:schemeClr val="bg1"/>
                </a:solidFill>
              </a:rPr>
              <a:t>          Front end development:  HTML ,CSS, </a:t>
            </a:r>
          </a:p>
          <a:p>
            <a:r>
              <a:rPr lang="en-IN" dirty="0">
                <a:solidFill>
                  <a:schemeClr val="bg1"/>
                </a:solidFill>
              </a:rPr>
              <a:t>JAVASCRIPT, and   BOOTSTRAP</a:t>
            </a:r>
          </a:p>
          <a:p>
            <a:r>
              <a:rPr lang="en-IN" dirty="0">
                <a:solidFill>
                  <a:schemeClr val="bg1"/>
                </a:solidFill>
              </a:rPr>
              <a:t>          Database management</a:t>
            </a:r>
          </a:p>
          <a:p>
            <a:r>
              <a:rPr lang="en-IN" dirty="0">
                <a:solidFill>
                  <a:schemeClr val="bg1"/>
                </a:solidFill>
              </a:rPr>
              <a:t>Sqlite3</a:t>
            </a:r>
          </a:p>
        </p:txBody>
      </p:sp>
      <p:pic>
        <p:nvPicPr>
          <p:cNvPr id="11" name="Graphic 10" descr="Circle with right arrow">
            <a:extLst>
              <a:ext uri="{FF2B5EF4-FFF2-40B4-BE49-F238E27FC236}">
                <a16:creationId xmlns:a16="http://schemas.microsoft.com/office/drawing/2014/main" id="{93C13FAF-C08D-17CD-94BD-6ACF95ACAE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383346" y="2385873"/>
            <a:ext cx="462837" cy="462837"/>
          </a:xfrm>
          <a:prstGeom prst="rect">
            <a:avLst/>
          </a:prstGeom>
        </p:spPr>
      </p:pic>
      <p:pic>
        <p:nvPicPr>
          <p:cNvPr id="15" name="Graphic 14" descr="Circle with right arrow">
            <a:extLst>
              <a:ext uri="{FF2B5EF4-FFF2-40B4-BE49-F238E27FC236}">
                <a16:creationId xmlns:a16="http://schemas.microsoft.com/office/drawing/2014/main" id="{78698278-72CA-DECB-AF2F-574C77B56F0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07658" y="4466789"/>
            <a:ext cx="462837" cy="462837"/>
          </a:xfrm>
          <a:prstGeom prst="rect">
            <a:avLst/>
          </a:prstGeom>
        </p:spPr>
      </p:pic>
      <p:pic>
        <p:nvPicPr>
          <p:cNvPr id="16" name="Graphic 15" descr="Circle with right arrow">
            <a:extLst>
              <a:ext uri="{FF2B5EF4-FFF2-40B4-BE49-F238E27FC236}">
                <a16:creationId xmlns:a16="http://schemas.microsoft.com/office/drawing/2014/main" id="{CB899E0E-39C1-B286-AF67-534D7329C3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0800000">
            <a:off x="407658" y="3674316"/>
            <a:ext cx="462837" cy="462837"/>
          </a:xfrm>
          <a:prstGeom prst="rect">
            <a:avLst/>
          </a:prstGeom>
        </p:spPr>
      </p:pic>
    </p:spTree>
    <p:extLst>
      <p:ext uri="{BB962C8B-B14F-4D97-AF65-F5344CB8AC3E}">
        <p14:creationId xmlns:p14="http://schemas.microsoft.com/office/powerpoint/2010/main" val="1396896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394447" y="1120589"/>
            <a:ext cx="8416178" cy="4803962"/>
          </a:xfrm>
        </p:spPr>
        <p:txBody>
          <a:bodyPr>
            <a:normAutofit/>
          </a:bodyPr>
          <a:lstStyle/>
          <a:p>
            <a:r>
              <a:rPr lang="en-US" sz="3200" b="1" dirty="0"/>
              <a:t>Libraries</a:t>
            </a:r>
          </a:p>
          <a:p>
            <a:r>
              <a:rPr lang="en-US" b="1" u="sng" dirty="0" err="1"/>
              <a:t>Jazzmin</a:t>
            </a:r>
            <a:endParaRPr lang="en-US" b="1" u="sng" dirty="0"/>
          </a:p>
          <a:p>
            <a:r>
              <a:rPr lang="en-US" sz="2000" dirty="0"/>
              <a:t>Django-</a:t>
            </a:r>
            <a:r>
              <a:rPr lang="en-US" sz="2000" dirty="0" err="1"/>
              <a:t>Jazzmin</a:t>
            </a:r>
            <a:r>
              <a:rPr lang="en-US" sz="2000" dirty="0"/>
              <a:t> is a customizable theme for the Django admin interface, which is the default administration interface that comes with Django. </a:t>
            </a:r>
          </a:p>
          <a:p>
            <a:r>
              <a:rPr lang="en-US" sz="2400" b="1" u="sng" dirty="0"/>
              <a:t>Pillow</a:t>
            </a:r>
          </a:p>
          <a:p>
            <a:r>
              <a:rPr lang="en-US" dirty="0"/>
              <a:t>It provides functions for basic image processing tasks like resizing, cropping, rotating, and applying various filters to images.</a:t>
            </a:r>
          </a:p>
          <a:p>
            <a:r>
              <a:rPr lang="en-US" sz="2400" b="1" u="sng" dirty="0"/>
              <a:t>Bootstrap</a:t>
            </a:r>
          </a:p>
          <a:p>
            <a:r>
              <a:rPr lang="en-US" dirty="0"/>
              <a:t>Bootstrap is a popular front-end framework for building responsive and mobile-first websites and web applications.</a:t>
            </a: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5816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4A7FC5-56F0-4FE3-8383-04EE929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Working">
            <a:extLst>
              <a:ext uri="{FF2B5EF4-FFF2-40B4-BE49-F238E27FC236}">
                <a16:creationId xmlns:a16="http://schemas.microsoft.com/office/drawing/2014/main" id="{BC829010-59E7-4B6E-AE76-EEE7D0ED0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88932" cy="6858000"/>
          </a:xfrm>
          <a:prstGeom prst="rect">
            <a:avLst/>
          </a:prstGeom>
        </p:spPr>
      </p:pic>
      <p:sp>
        <p:nvSpPr>
          <p:cNvPr id="12" name="Rectangle 11">
            <a:extLst>
              <a:ext uri="{FF2B5EF4-FFF2-40B4-BE49-F238E27FC236}">
                <a16:creationId xmlns:a16="http://schemas.microsoft.com/office/drawing/2014/main" id="{DE6BEBC3-6A99-4A53-9835-9875E0841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EF6083A9-53C1-4358-80D7-727411C121D9}"/>
              </a:ext>
            </a:extLst>
          </p:cNvPr>
          <p:cNvSpPr>
            <a:spLocks noGrp="1"/>
          </p:cNvSpPr>
          <p:nvPr>
            <p:ph type="subTitle" idx="1"/>
          </p:nvPr>
        </p:nvSpPr>
        <p:spPr>
          <a:xfrm>
            <a:off x="180975" y="971551"/>
            <a:ext cx="8296275" cy="4953000"/>
          </a:xfrm>
        </p:spPr>
        <p:txBody>
          <a:bodyPr>
            <a:normAutofit/>
          </a:bodyPr>
          <a:lstStyle/>
          <a:p>
            <a:r>
              <a:rPr lang="en-US" sz="3200" b="1" dirty="0">
                <a:solidFill>
                  <a:schemeClr val="bg1"/>
                </a:solidFill>
              </a:rPr>
              <a:t>Architecture</a:t>
            </a:r>
          </a:p>
          <a:p>
            <a:r>
              <a:rPr lang="en-US" sz="2400" dirty="0">
                <a:solidFill>
                  <a:schemeClr val="bg1"/>
                </a:solidFill>
              </a:rPr>
              <a:t>Architecture follows a client -server model, where the client (web browser) sends requests to the server (Django application), which processes the requests, interacts with the database, and generates responses to be sent back to the client.</a:t>
            </a:r>
          </a:p>
          <a:p>
            <a:endParaRPr lang="en-US" sz="2400" dirty="0">
              <a:solidFill>
                <a:schemeClr val="bg1"/>
              </a:solidFill>
            </a:endParaRPr>
          </a:p>
          <a:p>
            <a:r>
              <a:rPr lang="en-US" sz="2400" dirty="0">
                <a:solidFill>
                  <a:schemeClr val="bg1"/>
                </a:solidFill>
              </a:rPr>
              <a:t>*Models</a:t>
            </a:r>
          </a:p>
          <a:p>
            <a:r>
              <a:rPr lang="en-US" sz="2400" dirty="0">
                <a:solidFill>
                  <a:schemeClr val="bg1"/>
                </a:solidFill>
              </a:rPr>
              <a:t>*Views</a:t>
            </a:r>
          </a:p>
          <a:p>
            <a:r>
              <a:rPr lang="en-US" sz="2400" dirty="0">
                <a:solidFill>
                  <a:schemeClr val="bg1"/>
                </a:solidFill>
              </a:rPr>
              <a:t>*Templates</a:t>
            </a:r>
          </a:p>
          <a:p>
            <a:r>
              <a:rPr lang="en-US" sz="2400" dirty="0">
                <a:solidFill>
                  <a:schemeClr val="bg1"/>
                </a:solidFill>
              </a:rPr>
              <a:t>*URL Configuration</a:t>
            </a:r>
          </a:p>
          <a:p>
            <a:r>
              <a:rPr lang="en-US" sz="2400" dirty="0">
                <a:solidFill>
                  <a:schemeClr val="bg1"/>
                </a:solidFill>
              </a:rPr>
              <a:t>*Static Files etc.</a:t>
            </a:r>
          </a:p>
        </p:txBody>
      </p:sp>
      <p:sp>
        <p:nvSpPr>
          <p:cNvPr id="14" name="Rectangle 13">
            <a:extLst>
              <a:ext uri="{FF2B5EF4-FFF2-40B4-BE49-F238E27FC236}">
                <a16:creationId xmlns:a16="http://schemas.microsoft.com/office/drawing/2014/main" id="{D1006911-EDB8-4CDF-AEAA-A3FA06085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99029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27A11EF-BFC2-B77D-EDDF-291DC255905D}"/>
              </a:ext>
            </a:extLst>
          </p:cNvPr>
          <p:cNvSpPr/>
          <p:nvPr/>
        </p:nvSpPr>
        <p:spPr>
          <a:xfrm>
            <a:off x="98612" y="98612"/>
            <a:ext cx="12003741" cy="6678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349A5276-4D9E-3859-F260-B5082CCE0D0A}"/>
              </a:ext>
            </a:extLst>
          </p:cNvPr>
          <p:cNvSpPr txBox="1"/>
          <p:nvPr/>
        </p:nvSpPr>
        <p:spPr>
          <a:xfrm>
            <a:off x="89647" y="289876"/>
            <a:ext cx="5620871" cy="646331"/>
          </a:xfrm>
          <a:prstGeom prst="rect">
            <a:avLst/>
          </a:prstGeom>
          <a:noFill/>
        </p:spPr>
        <p:txBody>
          <a:bodyPr wrap="square" rtlCol="0">
            <a:spAutoFit/>
          </a:bodyPr>
          <a:lstStyle/>
          <a:p>
            <a:pPr algn="ctr"/>
            <a:r>
              <a:rPr lang="en-IN" sz="3600" dirty="0"/>
              <a:t>CLASS DIAGRAM</a:t>
            </a:r>
          </a:p>
        </p:txBody>
      </p:sp>
      <p:pic>
        <p:nvPicPr>
          <p:cNvPr id="7" name="Picture 6">
            <a:extLst>
              <a:ext uri="{FF2B5EF4-FFF2-40B4-BE49-F238E27FC236}">
                <a16:creationId xmlns:a16="http://schemas.microsoft.com/office/drawing/2014/main" id="{4EA4DE06-CB8D-4F03-1B94-E6A0B14C1996}"/>
              </a:ext>
            </a:extLst>
          </p:cNvPr>
          <p:cNvPicPr>
            <a:picLocks noChangeAspect="1"/>
          </p:cNvPicPr>
          <p:nvPr/>
        </p:nvPicPr>
        <p:blipFill>
          <a:blip r:embed="rId2"/>
          <a:stretch>
            <a:fillRect/>
          </a:stretch>
        </p:blipFill>
        <p:spPr>
          <a:xfrm>
            <a:off x="4522036" y="346862"/>
            <a:ext cx="5383964" cy="6384178"/>
          </a:xfrm>
          <a:prstGeom prst="rect">
            <a:avLst/>
          </a:prstGeom>
        </p:spPr>
      </p:pic>
    </p:spTree>
    <p:extLst>
      <p:ext uri="{BB962C8B-B14F-4D97-AF65-F5344CB8AC3E}">
        <p14:creationId xmlns:p14="http://schemas.microsoft.com/office/powerpoint/2010/main" val="1113161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F9DE327-AEAE-44B2-8483-660A265AE3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1492CA2-7E37-4577-8E02-1E79AE7EE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42856" y="757325"/>
            <a:ext cx="3549144" cy="5329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110722-2775-4A70-8182-7C215D42C9B2}"/>
              </a:ext>
            </a:extLst>
          </p:cNvPr>
          <p:cNvSpPr>
            <a:spLocks noGrp="1"/>
          </p:cNvSpPr>
          <p:nvPr>
            <p:ph type="title"/>
          </p:nvPr>
        </p:nvSpPr>
        <p:spPr>
          <a:xfrm>
            <a:off x="8895775" y="1123837"/>
            <a:ext cx="2947482" cy="4601183"/>
          </a:xfrm>
        </p:spPr>
        <p:txBody>
          <a:bodyPr>
            <a:normAutofit/>
          </a:bodyPr>
          <a:lstStyle/>
          <a:p>
            <a:r>
              <a:rPr lang="en-US" b="1" dirty="0"/>
              <a:t>Challenges</a:t>
            </a:r>
          </a:p>
        </p:txBody>
      </p:sp>
      <p:sp>
        <p:nvSpPr>
          <p:cNvPr id="17" name="Rectangle 16">
            <a:extLst>
              <a:ext uri="{FF2B5EF4-FFF2-40B4-BE49-F238E27FC236}">
                <a16:creationId xmlns:a16="http://schemas.microsoft.com/office/drawing/2014/main" id="{87ACB9FA-C8E8-43F1-868B-D328ECFC31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5B5257F6-0F2C-BDCD-2E73-C114B8FF1BFE}"/>
              </a:ext>
            </a:extLst>
          </p:cNvPr>
          <p:cNvSpPr>
            <a:spLocks noGrp="1"/>
          </p:cNvSpPr>
          <p:nvPr>
            <p:ph idx="1"/>
          </p:nvPr>
        </p:nvSpPr>
        <p:spPr>
          <a:xfrm>
            <a:off x="345345" y="53788"/>
            <a:ext cx="8171052" cy="6768353"/>
          </a:xfrm>
        </p:spPr>
        <p:txBody>
          <a:bodyPr/>
          <a:lstStyle/>
          <a:p>
            <a:r>
              <a:rPr lang="en-US" b="1" dirty="0"/>
              <a:t>User interface design and usability: </a:t>
            </a:r>
            <a:r>
              <a:rPr lang="en-US" dirty="0"/>
              <a:t>When using Bootstrap and templates in a project, several challenges can arise. Firstly, customization can be a challenge, as Bootstrap offers a predefined set of styles and components that may not perfectly align with the desired design or branding of the project. Adapting and customizing the Bootstrap framework and templates to match specific requirements can require additional effort and CSS overrides.</a:t>
            </a:r>
          </a:p>
          <a:p>
            <a:r>
              <a:rPr lang="en-US" b="1" dirty="0"/>
              <a:t>Testing and quality assurance: </a:t>
            </a:r>
            <a:r>
              <a:rPr lang="en-US" dirty="0"/>
              <a:t>Ensuring the system functions correctly, identifying and resolving bugs or issues, and ensuring the system meets the desired quality standards may pose difficulties during the project.</a:t>
            </a:r>
          </a:p>
          <a:p>
            <a:r>
              <a:rPr lang="en-US" b="1" dirty="0"/>
              <a:t>Working with virtual environments: </a:t>
            </a:r>
            <a:r>
              <a:rPr lang="en-US" dirty="0"/>
              <a:t>it can be challenging, especially for newcomers. The setup and configuration process, managing dependencies, maintaining consistency across environments, collaborating with others, integrating with system-level tools, upgrading environments, and the learning curve are common challenges faced. However, with practice and experience, developers can overcome these challenges and leverage the benefits of virtual environments for better project management and dependency isolation.</a:t>
            </a:r>
            <a:endParaRPr lang="en-IN" dirty="0"/>
          </a:p>
        </p:txBody>
      </p:sp>
    </p:spTree>
    <p:extLst>
      <p:ext uri="{BB962C8B-B14F-4D97-AF65-F5344CB8AC3E}">
        <p14:creationId xmlns:p14="http://schemas.microsoft.com/office/powerpoint/2010/main" val="2694447383"/>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82F57F-EFCE-45E0-9F75-822371CB5F7C}">
  <ds:schemaRefs>
    <ds:schemaRef ds:uri="http://schemas.microsoft.com/sharepoint/v3/contenttype/forms"/>
  </ds:schemaRefs>
</ds:datastoreItem>
</file>

<file path=customXml/itemProps2.xml><?xml version="1.0" encoding="utf-8"?>
<ds:datastoreItem xmlns:ds="http://schemas.openxmlformats.org/officeDocument/2006/customXml" ds:itemID="{90668657-C50E-4365-A5FD-AC07593EBE57}">
  <ds:schemaRefs>
    <ds:schemaRef ds:uri="71af3243-3dd4-4a8d-8c0d-dd76da1f02a5"/>
    <ds:schemaRef ds:uri="http://purl.org/dc/term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16c05727-aa75-4e4a-9b5f-8a80a1165891"/>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1179D151-6AED-4C4E-9A23-4BEC5BA436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Architecture design</Template>
  <TotalTime>1093</TotalTime>
  <Words>785</Words>
  <Application>Microsoft Office PowerPoint</Application>
  <PresentationFormat>Widescreen</PresentationFormat>
  <Paragraphs>88</Paragraphs>
  <Slides>18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Berlin Sans FB Demi</vt:lpstr>
      <vt:lpstr>Calibri</vt:lpstr>
      <vt:lpstr>Corbel</vt:lpstr>
      <vt:lpstr>Söhne</vt:lpstr>
      <vt:lpstr>Wingdings</vt:lpstr>
      <vt:lpstr>Wingdings 2</vt:lpstr>
      <vt:lpstr>Frame</vt:lpstr>
      <vt:lpstr>Construction company Management system</vt:lpstr>
      <vt:lpstr>Abstract </vt:lpstr>
      <vt:lpstr>Project requirements</vt:lpstr>
      <vt:lpstr>PowerPoint Presentation</vt:lpstr>
      <vt:lpstr>PowerPoint Presentation</vt:lpstr>
      <vt:lpstr>PowerPoint Presentation</vt:lpstr>
      <vt:lpstr>PowerPoint Presentation</vt:lpstr>
      <vt:lpstr>PowerPoint Presentation</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Construction company Management system</dc:title>
  <dc:creator>Jaleena Maria Thomas</dc:creator>
  <cp:lastModifiedBy>Jaleena Maria Thomas</cp:lastModifiedBy>
  <cp:revision>1</cp:revision>
  <dcterms:created xsi:type="dcterms:W3CDTF">2023-05-27T04:17:57Z</dcterms:created>
  <dcterms:modified xsi:type="dcterms:W3CDTF">2023-06-01T07:37:04Z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